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96" r:id="rId2"/>
    <p:sldId id="286" r:id="rId3"/>
    <p:sldId id="316" r:id="rId4"/>
    <p:sldId id="258" r:id="rId5"/>
    <p:sldId id="317" r:id="rId6"/>
    <p:sldId id="298" r:id="rId7"/>
    <p:sldId id="261" r:id="rId8"/>
    <p:sldId id="262" r:id="rId9"/>
    <p:sldId id="263" r:id="rId10"/>
    <p:sldId id="264" r:id="rId11"/>
    <p:sldId id="318" r:id="rId12"/>
    <p:sldId id="266" r:id="rId13"/>
    <p:sldId id="299" r:id="rId14"/>
    <p:sldId id="271" r:id="rId15"/>
    <p:sldId id="272" r:id="rId16"/>
    <p:sldId id="273" r:id="rId17"/>
    <p:sldId id="281" r:id="rId18"/>
    <p:sldId id="282" r:id="rId19"/>
    <p:sldId id="283" r:id="rId20"/>
    <p:sldId id="284" r:id="rId21"/>
    <p:sldId id="297" r:id="rId2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 autoAdjust="0"/>
    <p:restoredTop sz="93557" autoAdjust="0"/>
  </p:normalViewPr>
  <p:slideViewPr>
    <p:cSldViewPr>
      <p:cViewPr varScale="1">
        <p:scale>
          <a:sx n="102" d="100"/>
          <a:sy n="102" d="100"/>
        </p:scale>
        <p:origin x="1074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48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00B6F-9C3A-4335-9447-F39F46D40789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12A96-75DD-4173-BABD-8F0F872D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998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7626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339933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339933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60250" cy="6764655"/>
          </a:xfrm>
          <a:custGeom>
            <a:avLst/>
            <a:gdLst/>
            <a:ahLst/>
            <a:cxnLst/>
            <a:rect l="l" t="t" r="r" b="b"/>
            <a:pathLst>
              <a:path w="12160250" h="6764655">
                <a:moveTo>
                  <a:pt x="0" y="6764531"/>
                </a:moveTo>
                <a:lnTo>
                  <a:pt x="12159996" y="6764531"/>
                </a:lnTo>
                <a:lnTo>
                  <a:pt x="12159996" y="0"/>
                </a:lnTo>
                <a:lnTo>
                  <a:pt x="0" y="0"/>
                </a:lnTo>
                <a:lnTo>
                  <a:pt x="0" y="6764531"/>
                </a:lnTo>
                <a:close/>
              </a:path>
            </a:pathLst>
          </a:custGeom>
          <a:solidFill>
            <a:srgbClr val="000000">
              <a:alpha val="3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339933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12789" y="1171661"/>
            <a:ext cx="5439409" cy="4592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hlink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85944" y="0"/>
            <a:ext cx="7306056" cy="685799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6095"/>
            <a:ext cx="7342505" cy="6642100"/>
          </a:xfrm>
          <a:custGeom>
            <a:avLst/>
            <a:gdLst/>
            <a:ahLst/>
            <a:cxnLst/>
            <a:rect l="l" t="t" r="r" b="b"/>
            <a:pathLst>
              <a:path w="7342505" h="6642100">
                <a:moveTo>
                  <a:pt x="7342505" y="2311273"/>
                </a:moveTo>
                <a:lnTo>
                  <a:pt x="7341997" y="2260473"/>
                </a:lnTo>
                <a:lnTo>
                  <a:pt x="7341108" y="2222373"/>
                </a:lnTo>
                <a:lnTo>
                  <a:pt x="7339584" y="2171573"/>
                </a:lnTo>
                <a:lnTo>
                  <a:pt x="7335393" y="2082673"/>
                </a:lnTo>
                <a:lnTo>
                  <a:pt x="7332599" y="2044573"/>
                </a:lnTo>
                <a:lnTo>
                  <a:pt x="7329297" y="1993773"/>
                </a:lnTo>
                <a:lnTo>
                  <a:pt x="7325487" y="1955673"/>
                </a:lnTo>
                <a:lnTo>
                  <a:pt x="7321296" y="1904873"/>
                </a:lnTo>
                <a:lnTo>
                  <a:pt x="7316597" y="1866773"/>
                </a:lnTo>
                <a:lnTo>
                  <a:pt x="7311517" y="1815973"/>
                </a:lnTo>
                <a:lnTo>
                  <a:pt x="7305929" y="1777873"/>
                </a:lnTo>
                <a:lnTo>
                  <a:pt x="7299833" y="1727073"/>
                </a:lnTo>
                <a:lnTo>
                  <a:pt x="7293356" y="1688973"/>
                </a:lnTo>
                <a:lnTo>
                  <a:pt x="7286371" y="1638173"/>
                </a:lnTo>
                <a:lnTo>
                  <a:pt x="7279005" y="1600073"/>
                </a:lnTo>
                <a:lnTo>
                  <a:pt x="7271004" y="1549273"/>
                </a:lnTo>
                <a:lnTo>
                  <a:pt x="7262749" y="1511173"/>
                </a:lnTo>
                <a:lnTo>
                  <a:pt x="7253986" y="1460373"/>
                </a:lnTo>
                <a:lnTo>
                  <a:pt x="7244715" y="1422273"/>
                </a:lnTo>
                <a:lnTo>
                  <a:pt x="7235063" y="1371473"/>
                </a:lnTo>
                <a:lnTo>
                  <a:pt x="7224903" y="1333373"/>
                </a:lnTo>
                <a:lnTo>
                  <a:pt x="7214362" y="1295273"/>
                </a:lnTo>
                <a:lnTo>
                  <a:pt x="7203313" y="1244473"/>
                </a:lnTo>
                <a:lnTo>
                  <a:pt x="7191756" y="1206373"/>
                </a:lnTo>
                <a:lnTo>
                  <a:pt x="7179818" y="1155573"/>
                </a:lnTo>
                <a:lnTo>
                  <a:pt x="7167499" y="1117473"/>
                </a:lnTo>
                <a:lnTo>
                  <a:pt x="7154672" y="1079373"/>
                </a:lnTo>
                <a:lnTo>
                  <a:pt x="7141464" y="1028573"/>
                </a:lnTo>
                <a:lnTo>
                  <a:pt x="7127748" y="990473"/>
                </a:lnTo>
                <a:lnTo>
                  <a:pt x="7113524" y="939673"/>
                </a:lnTo>
                <a:lnTo>
                  <a:pt x="7099046" y="901573"/>
                </a:lnTo>
                <a:lnTo>
                  <a:pt x="7083933" y="863473"/>
                </a:lnTo>
                <a:lnTo>
                  <a:pt x="7068566" y="812800"/>
                </a:lnTo>
                <a:lnTo>
                  <a:pt x="7036308" y="736600"/>
                </a:lnTo>
                <a:lnTo>
                  <a:pt x="7019544" y="698500"/>
                </a:lnTo>
                <a:lnTo>
                  <a:pt x="7002272" y="647700"/>
                </a:lnTo>
                <a:lnTo>
                  <a:pt x="6984619" y="609600"/>
                </a:lnTo>
                <a:lnTo>
                  <a:pt x="6966585" y="571500"/>
                </a:lnTo>
                <a:lnTo>
                  <a:pt x="6948043" y="533400"/>
                </a:lnTo>
                <a:lnTo>
                  <a:pt x="6929120" y="482600"/>
                </a:lnTo>
                <a:lnTo>
                  <a:pt x="6890004" y="406400"/>
                </a:lnTo>
                <a:lnTo>
                  <a:pt x="6849110" y="330200"/>
                </a:lnTo>
                <a:lnTo>
                  <a:pt x="6828028" y="292100"/>
                </a:lnTo>
                <a:lnTo>
                  <a:pt x="6806438" y="241300"/>
                </a:lnTo>
                <a:lnTo>
                  <a:pt x="6784594" y="203200"/>
                </a:lnTo>
                <a:lnTo>
                  <a:pt x="6762242" y="165100"/>
                </a:lnTo>
                <a:lnTo>
                  <a:pt x="6716268" y="88900"/>
                </a:lnTo>
                <a:lnTo>
                  <a:pt x="6692646" y="50800"/>
                </a:lnTo>
                <a:lnTo>
                  <a:pt x="6668516" y="12700"/>
                </a:lnTo>
                <a:lnTo>
                  <a:pt x="6659753" y="0"/>
                </a:lnTo>
                <a:lnTo>
                  <a:pt x="0" y="0"/>
                </a:lnTo>
                <a:lnTo>
                  <a:pt x="0" y="5409819"/>
                </a:lnTo>
                <a:lnTo>
                  <a:pt x="14973" y="5422519"/>
                </a:lnTo>
                <a:lnTo>
                  <a:pt x="48412" y="5460619"/>
                </a:lnTo>
                <a:lnTo>
                  <a:pt x="82257" y="5486019"/>
                </a:lnTo>
                <a:lnTo>
                  <a:pt x="116497" y="5524119"/>
                </a:lnTo>
                <a:lnTo>
                  <a:pt x="151130" y="5549519"/>
                </a:lnTo>
                <a:lnTo>
                  <a:pt x="186169" y="5587568"/>
                </a:lnTo>
                <a:lnTo>
                  <a:pt x="257403" y="5638368"/>
                </a:lnTo>
                <a:lnTo>
                  <a:pt x="293611" y="5676468"/>
                </a:lnTo>
                <a:lnTo>
                  <a:pt x="367207" y="5727255"/>
                </a:lnTo>
                <a:lnTo>
                  <a:pt x="404583" y="5765355"/>
                </a:lnTo>
                <a:lnTo>
                  <a:pt x="442353" y="5790755"/>
                </a:lnTo>
                <a:lnTo>
                  <a:pt x="557974" y="5866955"/>
                </a:lnTo>
                <a:lnTo>
                  <a:pt x="597281" y="5905043"/>
                </a:lnTo>
                <a:lnTo>
                  <a:pt x="636968" y="5930443"/>
                </a:lnTo>
                <a:lnTo>
                  <a:pt x="758342" y="6006643"/>
                </a:lnTo>
                <a:lnTo>
                  <a:pt x="924534" y="6108230"/>
                </a:lnTo>
                <a:lnTo>
                  <a:pt x="966495" y="6120930"/>
                </a:lnTo>
                <a:lnTo>
                  <a:pt x="1093304" y="6197130"/>
                </a:lnTo>
                <a:lnTo>
                  <a:pt x="1135862" y="6209830"/>
                </a:lnTo>
                <a:lnTo>
                  <a:pt x="1178560" y="6235217"/>
                </a:lnTo>
                <a:lnTo>
                  <a:pt x="1221384" y="6247917"/>
                </a:lnTo>
                <a:lnTo>
                  <a:pt x="1264335" y="6273317"/>
                </a:lnTo>
                <a:lnTo>
                  <a:pt x="1307465" y="6286017"/>
                </a:lnTo>
                <a:lnTo>
                  <a:pt x="1350645" y="6311417"/>
                </a:lnTo>
                <a:lnTo>
                  <a:pt x="1393952" y="6324117"/>
                </a:lnTo>
                <a:lnTo>
                  <a:pt x="1437386" y="6349517"/>
                </a:lnTo>
                <a:lnTo>
                  <a:pt x="1524635" y="6374917"/>
                </a:lnTo>
                <a:lnTo>
                  <a:pt x="1568323" y="6400305"/>
                </a:lnTo>
                <a:lnTo>
                  <a:pt x="2100072" y="6552692"/>
                </a:lnTo>
                <a:lnTo>
                  <a:pt x="2144776" y="6552692"/>
                </a:lnTo>
                <a:lnTo>
                  <a:pt x="2234438" y="6578092"/>
                </a:lnTo>
                <a:lnTo>
                  <a:pt x="2279396" y="6578092"/>
                </a:lnTo>
                <a:lnTo>
                  <a:pt x="2369312" y="6603492"/>
                </a:lnTo>
                <a:lnTo>
                  <a:pt x="2414270" y="6603492"/>
                </a:lnTo>
                <a:lnTo>
                  <a:pt x="2459228" y="6616192"/>
                </a:lnTo>
                <a:lnTo>
                  <a:pt x="2549398" y="6616192"/>
                </a:lnTo>
                <a:lnTo>
                  <a:pt x="2594483" y="6628892"/>
                </a:lnTo>
                <a:lnTo>
                  <a:pt x="2684653" y="6628892"/>
                </a:lnTo>
                <a:lnTo>
                  <a:pt x="2729738" y="6641592"/>
                </a:lnTo>
                <a:lnTo>
                  <a:pt x="3315068" y="6641592"/>
                </a:lnTo>
                <a:lnTo>
                  <a:pt x="3359785" y="6628892"/>
                </a:lnTo>
                <a:lnTo>
                  <a:pt x="3449193" y="6628892"/>
                </a:lnTo>
                <a:lnTo>
                  <a:pt x="3493897" y="6616192"/>
                </a:lnTo>
                <a:lnTo>
                  <a:pt x="3582924" y="6616192"/>
                </a:lnTo>
                <a:lnTo>
                  <a:pt x="3627374" y="6603492"/>
                </a:lnTo>
                <a:lnTo>
                  <a:pt x="3671697" y="6603492"/>
                </a:lnTo>
                <a:lnTo>
                  <a:pt x="3760216" y="6578092"/>
                </a:lnTo>
                <a:lnTo>
                  <a:pt x="3804285" y="6578092"/>
                </a:lnTo>
                <a:lnTo>
                  <a:pt x="3848354" y="6565392"/>
                </a:lnTo>
                <a:lnTo>
                  <a:pt x="3892169" y="6565392"/>
                </a:lnTo>
                <a:lnTo>
                  <a:pt x="4066921" y="6514605"/>
                </a:lnTo>
                <a:lnTo>
                  <a:pt x="4110355" y="6514605"/>
                </a:lnTo>
                <a:lnTo>
                  <a:pt x="4368292" y="6438417"/>
                </a:lnTo>
                <a:lnTo>
                  <a:pt x="4410710" y="6413005"/>
                </a:lnTo>
                <a:lnTo>
                  <a:pt x="4579366" y="6362217"/>
                </a:lnTo>
                <a:lnTo>
                  <a:pt x="4621149" y="6336817"/>
                </a:lnTo>
                <a:lnTo>
                  <a:pt x="4704207" y="6311417"/>
                </a:lnTo>
                <a:lnTo>
                  <a:pt x="4745482" y="6286017"/>
                </a:lnTo>
                <a:lnTo>
                  <a:pt x="4786630" y="6273317"/>
                </a:lnTo>
                <a:lnTo>
                  <a:pt x="4827524" y="6247917"/>
                </a:lnTo>
                <a:lnTo>
                  <a:pt x="4868291" y="6235217"/>
                </a:lnTo>
                <a:lnTo>
                  <a:pt x="4908931" y="6209830"/>
                </a:lnTo>
                <a:lnTo>
                  <a:pt x="4949317" y="6197130"/>
                </a:lnTo>
                <a:lnTo>
                  <a:pt x="4989449" y="6171730"/>
                </a:lnTo>
                <a:lnTo>
                  <a:pt x="5029454" y="6159030"/>
                </a:lnTo>
                <a:lnTo>
                  <a:pt x="5108956" y="6108230"/>
                </a:lnTo>
                <a:lnTo>
                  <a:pt x="5148326" y="6095530"/>
                </a:lnTo>
                <a:lnTo>
                  <a:pt x="5342128" y="5968543"/>
                </a:lnTo>
                <a:lnTo>
                  <a:pt x="5380228" y="5955843"/>
                </a:lnTo>
                <a:lnTo>
                  <a:pt x="5493004" y="5879655"/>
                </a:lnTo>
                <a:lnTo>
                  <a:pt x="5530215" y="5841555"/>
                </a:lnTo>
                <a:lnTo>
                  <a:pt x="5676138" y="5739955"/>
                </a:lnTo>
                <a:lnTo>
                  <a:pt x="5712079" y="5714568"/>
                </a:lnTo>
                <a:lnTo>
                  <a:pt x="5747639" y="5676468"/>
                </a:lnTo>
                <a:lnTo>
                  <a:pt x="5852795" y="5600268"/>
                </a:lnTo>
                <a:lnTo>
                  <a:pt x="5887339" y="5562219"/>
                </a:lnTo>
                <a:lnTo>
                  <a:pt x="5921502" y="5536819"/>
                </a:lnTo>
                <a:lnTo>
                  <a:pt x="5955411" y="5498719"/>
                </a:lnTo>
                <a:lnTo>
                  <a:pt x="5989066" y="5473319"/>
                </a:lnTo>
                <a:lnTo>
                  <a:pt x="6022467" y="5435219"/>
                </a:lnTo>
                <a:lnTo>
                  <a:pt x="6055487" y="5409819"/>
                </a:lnTo>
                <a:lnTo>
                  <a:pt x="6088253" y="5371719"/>
                </a:lnTo>
                <a:lnTo>
                  <a:pt x="6120638" y="5346319"/>
                </a:lnTo>
                <a:lnTo>
                  <a:pt x="6152769" y="5308219"/>
                </a:lnTo>
                <a:lnTo>
                  <a:pt x="6184519" y="5270119"/>
                </a:lnTo>
                <a:lnTo>
                  <a:pt x="6216015" y="5244719"/>
                </a:lnTo>
                <a:lnTo>
                  <a:pt x="6247257" y="5206619"/>
                </a:lnTo>
                <a:lnTo>
                  <a:pt x="6308598" y="5130419"/>
                </a:lnTo>
                <a:lnTo>
                  <a:pt x="6338697" y="5092319"/>
                </a:lnTo>
                <a:lnTo>
                  <a:pt x="6368542" y="5066919"/>
                </a:lnTo>
                <a:lnTo>
                  <a:pt x="6427216" y="4990719"/>
                </a:lnTo>
                <a:lnTo>
                  <a:pt x="6456045" y="4952619"/>
                </a:lnTo>
                <a:lnTo>
                  <a:pt x="6484493" y="4914519"/>
                </a:lnTo>
                <a:lnTo>
                  <a:pt x="6512547" y="4876419"/>
                </a:lnTo>
                <a:lnTo>
                  <a:pt x="6567678" y="4800219"/>
                </a:lnTo>
                <a:lnTo>
                  <a:pt x="6621272" y="4724019"/>
                </a:lnTo>
                <a:lnTo>
                  <a:pt x="6647548" y="4673219"/>
                </a:lnTo>
                <a:lnTo>
                  <a:pt x="6698869" y="4597019"/>
                </a:lnTo>
                <a:lnTo>
                  <a:pt x="6724015" y="4558919"/>
                </a:lnTo>
                <a:lnTo>
                  <a:pt x="6748653" y="4520819"/>
                </a:lnTo>
                <a:lnTo>
                  <a:pt x="6772783" y="4470019"/>
                </a:lnTo>
                <a:lnTo>
                  <a:pt x="6796405" y="4431919"/>
                </a:lnTo>
                <a:lnTo>
                  <a:pt x="6819519" y="4393819"/>
                </a:lnTo>
                <a:lnTo>
                  <a:pt x="6842125" y="4343019"/>
                </a:lnTo>
                <a:lnTo>
                  <a:pt x="6864223" y="4304919"/>
                </a:lnTo>
                <a:lnTo>
                  <a:pt x="6885813" y="4266819"/>
                </a:lnTo>
                <a:lnTo>
                  <a:pt x="6906895" y="4216019"/>
                </a:lnTo>
                <a:lnTo>
                  <a:pt x="6927342" y="4177919"/>
                </a:lnTo>
                <a:lnTo>
                  <a:pt x="6947408" y="4139946"/>
                </a:lnTo>
                <a:lnTo>
                  <a:pt x="6966966" y="4089146"/>
                </a:lnTo>
                <a:lnTo>
                  <a:pt x="6986016" y="4051046"/>
                </a:lnTo>
                <a:lnTo>
                  <a:pt x="7004558" y="4000246"/>
                </a:lnTo>
                <a:lnTo>
                  <a:pt x="7022592" y="3962146"/>
                </a:lnTo>
                <a:lnTo>
                  <a:pt x="7039991" y="3924046"/>
                </a:lnTo>
                <a:lnTo>
                  <a:pt x="7057009" y="3873246"/>
                </a:lnTo>
                <a:lnTo>
                  <a:pt x="7073519" y="3835146"/>
                </a:lnTo>
                <a:lnTo>
                  <a:pt x="7089521" y="3784346"/>
                </a:lnTo>
                <a:lnTo>
                  <a:pt x="7105015" y="3746246"/>
                </a:lnTo>
                <a:lnTo>
                  <a:pt x="7120128" y="3695446"/>
                </a:lnTo>
                <a:lnTo>
                  <a:pt x="7134606" y="3657346"/>
                </a:lnTo>
                <a:lnTo>
                  <a:pt x="7148576" y="3606546"/>
                </a:lnTo>
                <a:lnTo>
                  <a:pt x="7162038" y="3568446"/>
                </a:lnTo>
                <a:lnTo>
                  <a:pt x="7175119" y="3517646"/>
                </a:lnTo>
                <a:lnTo>
                  <a:pt x="7187565" y="3479546"/>
                </a:lnTo>
                <a:lnTo>
                  <a:pt x="7199630" y="3428746"/>
                </a:lnTo>
                <a:lnTo>
                  <a:pt x="7211187" y="3390646"/>
                </a:lnTo>
                <a:lnTo>
                  <a:pt x="7222236" y="3339846"/>
                </a:lnTo>
                <a:lnTo>
                  <a:pt x="7232777" y="3301746"/>
                </a:lnTo>
                <a:lnTo>
                  <a:pt x="7242810" y="3250946"/>
                </a:lnTo>
                <a:lnTo>
                  <a:pt x="7252462" y="3212846"/>
                </a:lnTo>
                <a:lnTo>
                  <a:pt x="7261479" y="3162046"/>
                </a:lnTo>
                <a:lnTo>
                  <a:pt x="7270115" y="3123946"/>
                </a:lnTo>
                <a:lnTo>
                  <a:pt x="7278243" y="3073146"/>
                </a:lnTo>
                <a:lnTo>
                  <a:pt x="7285863" y="3035046"/>
                </a:lnTo>
                <a:lnTo>
                  <a:pt x="7292975" y="2984246"/>
                </a:lnTo>
                <a:lnTo>
                  <a:pt x="7299579" y="2946146"/>
                </a:lnTo>
                <a:lnTo>
                  <a:pt x="7305802" y="2895346"/>
                </a:lnTo>
                <a:lnTo>
                  <a:pt x="7311517" y="2857246"/>
                </a:lnTo>
                <a:lnTo>
                  <a:pt x="7316724" y="2806446"/>
                </a:lnTo>
                <a:lnTo>
                  <a:pt x="7321423" y="2755646"/>
                </a:lnTo>
                <a:lnTo>
                  <a:pt x="7325614" y="2717546"/>
                </a:lnTo>
                <a:lnTo>
                  <a:pt x="7329424" y="2666746"/>
                </a:lnTo>
                <a:lnTo>
                  <a:pt x="7332726" y="2628646"/>
                </a:lnTo>
                <a:lnTo>
                  <a:pt x="7335520" y="2577846"/>
                </a:lnTo>
                <a:lnTo>
                  <a:pt x="7337933" y="2539746"/>
                </a:lnTo>
                <a:lnTo>
                  <a:pt x="7341108" y="2450973"/>
                </a:lnTo>
                <a:lnTo>
                  <a:pt x="7342124" y="2400173"/>
                </a:lnTo>
                <a:lnTo>
                  <a:pt x="7342505" y="2362073"/>
                </a:lnTo>
                <a:lnTo>
                  <a:pt x="7342505" y="2311273"/>
                </a:lnTo>
                <a:close/>
              </a:path>
            </a:pathLst>
          </a:custGeom>
          <a:solidFill>
            <a:srgbClr val="FFFFFF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6949440" cy="6256020"/>
          </a:xfrm>
          <a:custGeom>
            <a:avLst/>
            <a:gdLst/>
            <a:ahLst/>
            <a:cxnLst/>
            <a:rect l="l" t="t" r="r" b="b"/>
            <a:pathLst>
              <a:path w="6949440" h="6256020">
                <a:moveTo>
                  <a:pt x="6183122" y="0"/>
                </a:moveTo>
                <a:lnTo>
                  <a:pt x="6210935" y="38226"/>
                </a:lnTo>
                <a:lnTo>
                  <a:pt x="6237351" y="75438"/>
                </a:lnTo>
                <a:lnTo>
                  <a:pt x="6263259" y="112902"/>
                </a:lnTo>
                <a:lnTo>
                  <a:pt x="6288786" y="150622"/>
                </a:lnTo>
                <a:lnTo>
                  <a:pt x="6313805" y="188595"/>
                </a:lnTo>
                <a:lnTo>
                  <a:pt x="6338316" y="226822"/>
                </a:lnTo>
                <a:lnTo>
                  <a:pt x="6362446" y="265302"/>
                </a:lnTo>
                <a:lnTo>
                  <a:pt x="6386068" y="304165"/>
                </a:lnTo>
                <a:lnTo>
                  <a:pt x="6409182" y="343153"/>
                </a:lnTo>
                <a:lnTo>
                  <a:pt x="6431788" y="382270"/>
                </a:lnTo>
                <a:lnTo>
                  <a:pt x="6454013" y="421766"/>
                </a:lnTo>
                <a:lnTo>
                  <a:pt x="6475857" y="461517"/>
                </a:lnTo>
                <a:lnTo>
                  <a:pt x="6497066" y="501396"/>
                </a:lnTo>
                <a:lnTo>
                  <a:pt x="6517894" y="541527"/>
                </a:lnTo>
                <a:lnTo>
                  <a:pt x="6538214" y="581913"/>
                </a:lnTo>
                <a:lnTo>
                  <a:pt x="6558026" y="622426"/>
                </a:lnTo>
                <a:lnTo>
                  <a:pt x="6577457" y="663194"/>
                </a:lnTo>
                <a:lnTo>
                  <a:pt x="6596253" y="704214"/>
                </a:lnTo>
                <a:lnTo>
                  <a:pt x="6614668" y="745363"/>
                </a:lnTo>
                <a:lnTo>
                  <a:pt x="6632702" y="786764"/>
                </a:lnTo>
                <a:lnTo>
                  <a:pt x="6650101" y="828294"/>
                </a:lnTo>
                <a:lnTo>
                  <a:pt x="6667119" y="870076"/>
                </a:lnTo>
                <a:lnTo>
                  <a:pt x="6683629" y="911987"/>
                </a:lnTo>
                <a:lnTo>
                  <a:pt x="6699631" y="954024"/>
                </a:lnTo>
                <a:lnTo>
                  <a:pt x="6715125" y="996314"/>
                </a:lnTo>
                <a:lnTo>
                  <a:pt x="6730110" y="1038733"/>
                </a:lnTo>
                <a:lnTo>
                  <a:pt x="6744716" y="1081277"/>
                </a:lnTo>
                <a:lnTo>
                  <a:pt x="6758813" y="1124077"/>
                </a:lnTo>
                <a:lnTo>
                  <a:pt x="6772275" y="1166876"/>
                </a:lnTo>
                <a:lnTo>
                  <a:pt x="6785356" y="1209928"/>
                </a:lnTo>
                <a:lnTo>
                  <a:pt x="6797929" y="1253109"/>
                </a:lnTo>
                <a:lnTo>
                  <a:pt x="6810121" y="1296415"/>
                </a:lnTo>
                <a:lnTo>
                  <a:pt x="6821678" y="1339850"/>
                </a:lnTo>
                <a:lnTo>
                  <a:pt x="6832727" y="1383538"/>
                </a:lnTo>
                <a:lnTo>
                  <a:pt x="6843395" y="1427226"/>
                </a:lnTo>
                <a:lnTo>
                  <a:pt x="6853428" y="1471040"/>
                </a:lnTo>
                <a:lnTo>
                  <a:pt x="6863080" y="1514983"/>
                </a:lnTo>
                <a:lnTo>
                  <a:pt x="6872224" y="1559052"/>
                </a:lnTo>
                <a:lnTo>
                  <a:pt x="6880733" y="1603121"/>
                </a:lnTo>
                <a:lnTo>
                  <a:pt x="6888860" y="1647444"/>
                </a:lnTo>
                <a:lnTo>
                  <a:pt x="6896481" y="1691766"/>
                </a:lnTo>
                <a:lnTo>
                  <a:pt x="6903593" y="1736216"/>
                </a:lnTo>
                <a:lnTo>
                  <a:pt x="6910197" y="1780666"/>
                </a:lnTo>
                <a:lnTo>
                  <a:pt x="6916293" y="1825371"/>
                </a:lnTo>
                <a:lnTo>
                  <a:pt x="6921881" y="1869948"/>
                </a:lnTo>
                <a:lnTo>
                  <a:pt x="6926833" y="1914778"/>
                </a:lnTo>
                <a:lnTo>
                  <a:pt x="6931406" y="1959610"/>
                </a:lnTo>
                <a:lnTo>
                  <a:pt x="6935470" y="2004440"/>
                </a:lnTo>
                <a:lnTo>
                  <a:pt x="6939026" y="2049399"/>
                </a:lnTo>
                <a:lnTo>
                  <a:pt x="6941947" y="2094357"/>
                </a:lnTo>
                <a:lnTo>
                  <a:pt x="6944486" y="2139441"/>
                </a:lnTo>
                <a:lnTo>
                  <a:pt x="6946519" y="2184527"/>
                </a:lnTo>
                <a:lnTo>
                  <a:pt x="6947916" y="2229739"/>
                </a:lnTo>
                <a:lnTo>
                  <a:pt x="6948932" y="2274824"/>
                </a:lnTo>
                <a:lnTo>
                  <a:pt x="6949313" y="2320036"/>
                </a:lnTo>
                <a:lnTo>
                  <a:pt x="6949185" y="2365375"/>
                </a:lnTo>
                <a:lnTo>
                  <a:pt x="6948551" y="2410587"/>
                </a:lnTo>
                <a:lnTo>
                  <a:pt x="6947408" y="2455799"/>
                </a:lnTo>
                <a:lnTo>
                  <a:pt x="6945757" y="2501138"/>
                </a:lnTo>
                <a:lnTo>
                  <a:pt x="6943598" y="2546477"/>
                </a:lnTo>
                <a:lnTo>
                  <a:pt x="6940931" y="2591689"/>
                </a:lnTo>
                <a:lnTo>
                  <a:pt x="6937629" y="2637028"/>
                </a:lnTo>
                <a:lnTo>
                  <a:pt x="6933819" y="2682366"/>
                </a:lnTo>
                <a:lnTo>
                  <a:pt x="6929501" y="2727579"/>
                </a:lnTo>
                <a:lnTo>
                  <a:pt x="6924675" y="2772917"/>
                </a:lnTo>
                <a:lnTo>
                  <a:pt x="6919341" y="2818129"/>
                </a:lnTo>
                <a:lnTo>
                  <a:pt x="6913372" y="2863341"/>
                </a:lnTo>
                <a:lnTo>
                  <a:pt x="6907022" y="2908554"/>
                </a:lnTo>
                <a:lnTo>
                  <a:pt x="6900036" y="2953639"/>
                </a:lnTo>
                <a:lnTo>
                  <a:pt x="6892544" y="2998851"/>
                </a:lnTo>
                <a:lnTo>
                  <a:pt x="6884416" y="3043936"/>
                </a:lnTo>
                <a:lnTo>
                  <a:pt x="6875907" y="3088894"/>
                </a:lnTo>
                <a:lnTo>
                  <a:pt x="6866763" y="3133852"/>
                </a:lnTo>
                <a:lnTo>
                  <a:pt x="6857110" y="3178810"/>
                </a:lnTo>
                <a:lnTo>
                  <a:pt x="6846824" y="3223767"/>
                </a:lnTo>
                <a:lnTo>
                  <a:pt x="6836156" y="3268472"/>
                </a:lnTo>
                <a:lnTo>
                  <a:pt x="6824853" y="3313303"/>
                </a:lnTo>
                <a:lnTo>
                  <a:pt x="6812915" y="3357879"/>
                </a:lnTo>
                <a:lnTo>
                  <a:pt x="6800596" y="3402457"/>
                </a:lnTo>
                <a:lnTo>
                  <a:pt x="6787642" y="3446907"/>
                </a:lnTo>
                <a:lnTo>
                  <a:pt x="6774053" y="3491357"/>
                </a:lnTo>
                <a:lnTo>
                  <a:pt x="6760083" y="3535679"/>
                </a:lnTo>
                <a:lnTo>
                  <a:pt x="6745478" y="3579876"/>
                </a:lnTo>
                <a:lnTo>
                  <a:pt x="6730365" y="3624072"/>
                </a:lnTo>
                <a:lnTo>
                  <a:pt x="6714617" y="3668014"/>
                </a:lnTo>
                <a:lnTo>
                  <a:pt x="6698360" y="3711955"/>
                </a:lnTo>
                <a:lnTo>
                  <a:pt x="6681470" y="3755644"/>
                </a:lnTo>
                <a:lnTo>
                  <a:pt x="6664198" y="3799331"/>
                </a:lnTo>
                <a:lnTo>
                  <a:pt x="6646164" y="3842893"/>
                </a:lnTo>
                <a:lnTo>
                  <a:pt x="6627749" y="3886327"/>
                </a:lnTo>
                <a:lnTo>
                  <a:pt x="6608699" y="3929506"/>
                </a:lnTo>
                <a:lnTo>
                  <a:pt x="6589014" y="3972687"/>
                </a:lnTo>
                <a:lnTo>
                  <a:pt x="6568821" y="4015613"/>
                </a:lnTo>
                <a:lnTo>
                  <a:pt x="6548120" y="4058539"/>
                </a:lnTo>
                <a:lnTo>
                  <a:pt x="6526783" y="4101211"/>
                </a:lnTo>
                <a:lnTo>
                  <a:pt x="6504940" y="4143755"/>
                </a:lnTo>
                <a:lnTo>
                  <a:pt x="6482461" y="4186047"/>
                </a:lnTo>
                <a:lnTo>
                  <a:pt x="6459474" y="4228211"/>
                </a:lnTo>
                <a:lnTo>
                  <a:pt x="6435852" y="4270248"/>
                </a:lnTo>
                <a:lnTo>
                  <a:pt x="6411722" y="4312158"/>
                </a:lnTo>
                <a:lnTo>
                  <a:pt x="6386957" y="4353814"/>
                </a:lnTo>
                <a:lnTo>
                  <a:pt x="6361811" y="4395216"/>
                </a:lnTo>
                <a:lnTo>
                  <a:pt x="6336157" y="4436110"/>
                </a:lnTo>
                <a:lnTo>
                  <a:pt x="6309995" y="4476623"/>
                </a:lnTo>
                <a:lnTo>
                  <a:pt x="6283579" y="4516755"/>
                </a:lnTo>
                <a:lnTo>
                  <a:pt x="6256655" y="4556379"/>
                </a:lnTo>
                <a:lnTo>
                  <a:pt x="6229350" y="4595622"/>
                </a:lnTo>
                <a:lnTo>
                  <a:pt x="6201537" y="4634483"/>
                </a:lnTo>
                <a:lnTo>
                  <a:pt x="6173470" y="4672838"/>
                </a:lnTo>
                <a:lnTo>
                  <a:pt x="6144895" y="4710811"/>
                </a:lnTo>
                <a:lnTo>
                  <a:pt x="6116066" y="4748403"/>
                </a:lnTo>
                <a:lnTo>
                  <a:pt x="6086729" y="4785487"/>
                </a:lnTo>
                <a:lnTo>
                  <a:pt x="6057011" y="4822190"/>
                </a:lnTo>
                <a:lnTo>
                  <a:pt x="6027039" y="4858385"/>
                </a:lnTo>
                <a:lnTo>
                  <a:pt x="5996559" y="4894199"/>
                </a:lnTo>
                <a:lnTo>
                  <a:pt x="5965825" y="4929505"/>
                </a:lnTo>
                <a:lnTo>
                  <a:pt x="5934583" y="4964430"/>
                </a:lnTo>
                <a:lnTo>
                  <a:pt x="5903087" y="4998974"/>
                </a:lnTo>
                <a:lnTo>
                  <a:pt x="5871210" y="5033010"/>
                </a:lnTo>
                <a:lnTo>
                  <a:pt x="5838952" y="5066538"/>
                </a:lnTo>
                <a:lnTo>
                  <a:pt x="5806440" y="5099812"/>
                </a:lnTo>
                <a:lnTo>
                  <a:pt x="5773547" y="5132451"/>
                </a:lnTo>
                <a:lnTo>
                  <a:pt x="5740273" y="5164708"/>
                </a:lnTo>
                <a:lnTo>
                  <a:pt x="5706745" y="5196586"/>
                </a:lnTo>
                <a:lnTo>
                  <a:pt x="5672836" y="5227955"/>
                </a:lnTo>
                <a:lnTo>
                  <a:pt x="5638546" y="5258943"/>
                </a:lnTo>
                <a:lnTo>
                  <a:pt x="5604002" y="5289423"/>
                </a:lnTo>
                <a:lnTo>
                  <a:pt x="5569204" y="5319395"/>
                </a:lnTo>
                <a:lnTo>
                  <a:pt x="5534025" y="5348986"/>
                </a:lnTo>
                <a:lnTo>
                  <a:pt x="5498592" y="5378196"/>
                </a:lnTo>
                <a:lnTo>
                  <a:pt x="5462778" y="5406898"/>
                </a:lnTo>
                <a:lnTo>
                  <a:pt x="5426710" y="5435092"/>
                </a:lnTo>
                <a:lnTo>
                  <a:pt x="5390388" y="5462905"/>
                </a:lnTo>
                <a:lnTo>
                  <a:pt x="5353812" y="5490210"/>
                </a:lnTo>
                <a:lnTo>
                  <a:pt x="5316855" y="5517007"/>
                </a:lnTo>
                <a:lnTo>
                  <a:pt x="5279644" y="5543423"/>
                </a:lnTo>
                <a:lnTo>
                  <a:pt x="5242179" y="5569331"/>
                </a:lnTo>
                <a:lnTo>
                  <a:pt x="5204460" y="5594832"/>
                </a:lnTo>
                <a:lnTo>
                  <a:pt x="5166487" y="5619838"/>
                </a:lnTo>
                <a:lnTo>
                  <a:pt x="5128260" y="5644388"/>
                </a:lnTo>
                <a:lnTo>
                  <a:pt x="5089779" y="5668479"/>
                </a:lnTo>
                <a:lnTo>
                  <a:pt x="5051044" y="5692101"/>
                </a:lnTo>
                <a:lnTo>
                  <a:pt x="5012055" y="5715254"/>
                </a:lnTo>
                <a:lnTo>
                  <a:pt x="4972812" y="5737936"/>
                </a:lnTo>
                <a:lnTo>
                  <a:pt x="4933315" y="5760148"/>
                </a:lnTo>
                <a:lnTo>
                  <a:pt x="4893691" y="5781890"/>
                </a:lnTo>
                <a:lnTo>
                  <a:pt x="4853686" y="5803163"/>
                </a:lnTo>
                <a:lnTo>
                  <a:pt x="4813554" y="5823966"/>
                </a:lnTo>
                <a:lnTo>
                  <a:pt x="4773295" y="5844286"/>
                </a:lnTo>
                <a:lnTo>
                  <a:pt x="4732655" y="5864136"/>
                </a:lnTo>
                <a:lnTo>
                  <a:pt x="4691888" y="5883503"/>
                </a:lnTo>
                <a:lnTo>
                  <a:pt x="4650994" y="5902401"/>
                </a:lnTo>
                <a:lnTo>
                  <a:pt x="4609846" y="5920828"/>
                </a:lnTo>
                <a:lnTo>
                  <a:pt x="4568444" y="5938761"/>
                </a:lnTo>
                <a:lnTo>
                  <a:pt x="4526915" y="5956211"/>
                </a:lnTo>
                <a:lnTo>
                  <a:pt x="4485132" y="5973191"/>
                </a:lnTo>
                <a:lnTo>
                  <a:pt x="4443222" y="5989688"/>
                </a:lnTo>
                <a:lnTo>
                  <a:pt x="4401185" y="6005690"/>
                </a:lnTo>
                <a:lnTo>
                  <a:pt x="4358894" y="6021209"/>
                </a:lnTo>
                <a:lnTo>
                  <a:pt x="4316476" y="6036246"/>
                </a:lnTo>
                <a:lnTo>
                  <a:pt x="4273931" y="6050800"/>
                </a:lnTo>
                <a:lnTo>
                  <a:pt x="4231132" y="6064846"/>
                </a:lnTo>
                <a:lnTo>
                  <a:pt x="4188333" y="6078423"/>
                </a:lnTo>
                <a:lnTo>
                  <a:pt x="4145279" y="6091491"/>
                </a:lnTo>
                <a:lnTo>
                  <a:pt x="4102100" y="6104077"/>
                </a:lnTo>
                <a:lnTo>
                  <a:pt x="4058792" y="6116167"/>
                </a:lnTo>
                <a:lnTo>
                  <a:pt x="4015359" y="6127775"/>
                </a:lnTo>
                <a:lnTo>
                  <a:pt x="3971798" y="6138875"/>
                </a:lnTo>
                <a:lnTo>
                  <a:pt x="3928110" y="6149479"/>
                </a:lnTo>
                <a:lnTo>
                  <a:pt x="3884295" y="6159576"/>
                </a:lnTo>
                <a:lnTo>
                  <a:pt x="3840353" y="6169190"/>
                </a:lnTo>
                <a:lnTo>
                  <a:pt x="3796284" y="6178296"/>
                </a:lnTo>
                <a:lnTo>
                  <a:pt x="3752088" y="6186893"/>
                </a:lnTo>
                <a:lnTo>
                  <a:pt x="3707891" y="6194996"/>
                </a:lnTo>
                <a:lnTo>
                  <a:pt x="3663569" y="6202591"/>
                </a:lnTo>
                <a:lnTo>
                  <a:pt x="3619119" y="6209690"/>
                </a:lnTo>
                <a:lnTo>
                  <a:pt x="3574541" y="6216281"/>
                </a:lnTo>
                <a:lnTo>
                  <a:pt x="3529965" y="6222352"/>
                </a:lnTo>
                <a:lnTo>
                  <a:pt x="3485261" y="6227927"/>
                </a:lnTo>
                <a:lnTo>
                  <a:pt x="3440557" y="6232982"/>
                </a:lnTo>
                <a:lnTo>
                  <a:pt x="3395726" y="6237541"/>
                </a:lnTo>
                <a:lnTo>
                  <a:pt x="3350895" y="6241580"/>
                </a:lnTo>
                <a:lnTo>
                  <a:pt x="3305937" y="6245110"/>
                </a:lnTo>
                <a:lnTo>
                  <a:pt x="3260852" y="6248120"/>
                </a:lnTo>
                <a:lnTo>
                  <a:pt x="3215894" y="6250609"/>
                </a:lnTo>
                <a:lnTo>
                  <a:pt x="3170809" y="6252591"/>
                </a:lnTo>
                <a:lnTo>
                  <a:pt x="3125597" y="6254051"/>
                </a:lnTo>
                <a:lnTo>
                  <a:pt x="3080512" y="6255004"/>
                </a:lnTo>
                <a:lnTo>
                  <a:pt x="3035300" y="6255423"/>
                </a:lnTo>
                <a:lnTo>
                  <a:pt x="2989961" y="6255321"/>
                </a:lnTo>
                <a:lnTo>
                  <a:pt x="2944749" y="6254711"/>
                </a:lnTo>
                <a:lnTo>
                  <a:pt x="2899537" y="6253568"/>
                </a:lnTo>
                <a:lnTo>
                  <a:pt x="2854198" y="6251892"/>
                </a:lnTo>
                <a:lnTo>
                  <a:pt x="2808986" y="6249708"/>
                </a:lnTo>
                <a:lnTo>
                  <a:pt x="2763647" y="6246990"/>
                </a:lnTo>
                <a:lnTo>
                  <a:pt x="2718308" y="6243739"/>
                </a:lnTo>
                <a:lnTo>
                  <a:pt x="2673096" y="6239967"/>
                </a:lnTo>
                <a:lnTo>
                  <a:pt x="2627757" y="6235661"/>
                </a:lnTo>
                <a:lnTo>
                  <a:pt x="2582545" y="6230823"/>
                </a:lnTo>
                <a:lnTo>
                  <a:pt x="2537333" y="6225451"/>
                </a:lnTo>
                <a:lnTo>
                  <a:pt x="2492121" y="6219545"/>
                </a:lnTo>
                <a:lnTo>
                  <a:pt x="2446909" y="6213106"/>
                </a:lnTo>
                <a:lnTo>
                  <a:pt x="2401697" y="6206134"/>
                </a:lnTo>
                <a:lnTo>
                  <a:pt x="2356612" y="6198616"/>
                </a:lnTo>
                <a:lnTo>
                  <a:pt x="2311527" y="6190564"/>
                </a:lnTo>
                <a:lnTo>
                  <a:pt x="2266442" y="6181979"/>
                </a:lnTo>
                <a:lnTo>
                  <a:pt x="2221484" y="6172847"/>
                </a:lnTo>
                <a:lnTo>
                  <a:pt x="2176653" y="6163183"/>
                </a:lnTo>
                <a:lnTo>
                  <a:pt x="2131695" y="6152959"/>
                </a:lnTo>
                <a:lnTo>
                  <a:pt x="2086991" y="6142202"/>
                </a:lnTo>
                <a:lnTo>
                  <a:pt x="2042160" y="6130899"/>
                </a:lnTo>
                <a:lnTo>
                  <a:pt x="1997583" y="6119050"/>
                </a:lnTo>
                <a:lnTo>
                  <a:pt x="1953006" y="6106655"/>
                </a:lnTo>
                <a:lnTo>
                  <a:pt x="1908556" y="6093714"/>
                </a:lnTo>
                <a:lnTo>
                  <a:pt x="1864106" y="6080213"/>
                </a:lnTo>
                <a:lnTo>
                  <a:pt x="1819783" y="6066167"/>
                </a:lnTo>
                <a:lnTo>
                  <a:pt x="1775587" y="6051575"/>
                </a:lnTo>
                <a:lnTo>
                  <a:pt x="1731518" y="6036424"/>
                </a:lnTo>
                <a:lnTo>
                  <a:pt x="1687449" y="6020714"/>
                </a:lnTo>
                <a:lnTo>
                  <a:pt x="1643633" y="6004458"/>
                </a:lnTo>
                <a:lnTo>
                  <a:pt x="1599819" y="5987643"/>
                </a:lnTo>
                <a:lnTo>
                  <a:pt x="1556131" y="5970257"/>
                </a:lnTo>
                <a:lnTo>
                  <a:pt x="1512697" y="5952324"/>
                </a:lnTo>
                <a:lnTo>
                  <a:pt x="1469263" y="5933833"/>
                </a:lnTo>
                <a:lnTo>
                  <a:pt x="1425956" y="5914783"/>
                </a:lnTo>
                <a:lnTo>
                  <a:pt x="1382903" y="5895162"/>
                </a:lnTo>
                <a:lnTo>
                  <a:pt x="1339850" y="5874981"/>
                </a:lnTo>
                <a:lnTo>
                  <a:pt x="1297051" y="5854242"/>
                </a:lnTo>
                <a:lnTo>
                  <a:pt x="1254366" y="5832932"/>
                </a:lnTo>
                <a:lnTo>
                  <a:pt x="1211846" y="5811050"/>
                </a:lnTo>
                <a:lnTo>
                  <a:pt x="1169492" y="5788609"/>
                </a:lnTo>
                <a:lnTo>
                  <a:pt x="1127302" y="5765584"/>
                </a:lnTo>
                <a:lnTo>
                  <a:pt x="1085278" y="5742000"/>
                </a:lnTo>
                <a:lnTo>
                  <a:pt x="1043432" y="5717844"/>
                </a:lnTo>
                <a:lnTo>
                  <a:pt x="1001776" y="5693117"/>
                </a:lnTo>
                <a:lnTo>
                  <a:pt x="960412" y="5667883"/>
                </a:lnTo>
                <a:lnTo>
                  <a:pt x="919467" y="5642229"/>
                </a:lnTo>
                <a:lnTo>
                  <a:pt x="878954" y="5616143"/>
                </a:lnTo>
                <a:lnTo>
                  <a:pt x="838860" y="5589638"/>
                </a:lnTo>
                <a:lnTo>
                  <a:pt x="799185" y="5562727"/>
                </a:lnTo>
                <a:lnTo>
                  <a:pt x="759942" y="5535422"/>
                </a:lnTo>
                <a:lnTo>
                  <a:pt x="721118" y="5507609"/>
                </a:lnTo>
                <a:lnTo>
                  <a:pt x="682726" y="5479542"/>
                </a:lnTo>
                <a:lnTo>
                  <a:pt x="644779" y="5450967"/>
                </a:lnTo>
                <a:lnTo>
                  <a:pt x="607237" y="5422138"/>
                </a:lnTo>
                <a:lnTo>
                  <a:pt x="570141" y="5392801"/>
                </a:lnTo>
                <a:lnTo>
                  <a:pt x="533476" y="5363083"/>
                </a:lnTo>
                <a:lnTo>
                  <a:pt x="497243" y="5333111"/>
                </a:lnTo>
                <a:lnTo>
                  <a:pt x="461454" y="5302631"/>
                </a:lnTo>
                <a:lnTo>
                  <a:pt x="426084" y="5271770"/>
                </a:lnTo>
                <a:lnTo>
                  <a:pt x="391172" y="5240655"/>
                </a:lnTo>
                <a:lnTo>
                  <a:pt x="356679" y="5209158"/>
                </a:lnTo>
                <a:lnTo>
                  <a:pt x="322643" y="5177282"/>
                </a:lnTo>
                <a:lnTo>
                  <a:pt x="289039" y="5145024"/>
                </a:lnTo>
                <a:lnTo>
                  <a:pt x="255866" y="5112512"/>
                </a:lnTo>
                <a:lnTo>
                  <a:pt x="223151" y="5079492"/>
                </a:lnTo>
                <a:lnTo>
                  <a:pt x="190881" y="5046345"/>
                </a:lnTo>
                <a:lnTo>
                  <a:pt x="159042" y="5012690"/>
                </a:lnTo>
                <a:lnTo>
                  <a:pt x="127660" y="4978781"/>
                </a:lnTo>
                <a:lnTo>
                  <a:pt x="96728" y="4944618"/>
                </a:lnTo>
                <a:lnTo>
                  <a:pt x="66240" y="4910074"/>
                </a:lnTo>
                <a:lnTo>
                  <a:pt x="36203" y="4875149"/>
                </a:lnTo>
                <a:lnTo>
                  <a:pt x="6618" y="4839970"/>
                </a:lnTo>
                <a:lnTo>
                  <a:pt x="0" y="4831969"/>
                </a:lnTo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339933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6931" y="64770"/>
            <a:ext cx="10227310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339933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7248" y="1098550"/>
            <a:ext cx="8712835" cy="2785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jpg"/><Relationship Id="rId15" Type="http://schemas.openxmlformats.org/officeDocument/2006/relationships/hyperlink" Target="mailto:dean.ir@iitr.ac.in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3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64.png"/><Relationship Id="rId4" Type="http://schemas.openxmlformats.org/officeDocument/2006/relationships/image" Target="../media/image42.png"/><Relationship Id="rId9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4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78.jpg"/><Relationship Id="rId18" Type="http://schemas.openxmlformats.org/officeDocument/2006/relationships/image" Target="../media/image83.png"/><Relationship Id="rId3" Type="http://schemas.openxmlformats.org/officeDocument/2006/relationships/image" Target="../media/image72.jpg"/><Relationship Id="rId7" Type="http://schemas.openxmlformats.org/officeDocument/2006/relationships/image" Target="../media/image51.png"/><Relationship Id="rId12" Type="http://schemas.openxmlformats.org/officeDocument/2006/relationships/image" Target="../media/image77.jpg"/><Relationship Id="rId17" Type="http://schemas.openxmlformats.org/officeDocument/2006/relationships/image" Target="../media/image82.png"/><Relationship Id="rId2" Type="http://schemas.openxmlformats.org/officeDocument/2006/relationships/image" Target="../media/image71.png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76.jpg"/><Relationship Id="rId5" Type="http://schemas.openxmlformats.org/officeDocument/2006/relationships/image" Target="../media/image49.png"/><Relationship Id="rId15" Type="http://schemas.openxmlformats.org/officeDocument/2006/relationships/image" Target="../media/image80.jpg"/><Relationship Id="rId10" Type="http://schemas.openxmlformats.org/officeDocument/2006/relationships/image" Target="../media/image75.jpg"/><Relationship Id="rId19" Type="http://schemas.openxmlformats.org/officeDocument/2006/relationships/image" Target="../media/image84.png"/><Relationship Id="rId4" Type="http://schemas.openxmlformats.org/officeDocument/2006/relationships/image" Target="../media/image73.png"/><Relationship Id="rId9" Type="http://schemas.openxmlformats.org/officeDocument/2006/relationships/image" Target="../media/image74.jpg"/><Relationship Id="rId1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44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43.png"/><Relationship Id="rId2" Type="http://schemas.openxmlformats.org/officeDocument/2006/relationships/image" Target="../media/image3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g"/><Relationship Id="rId3" Type="http://schemas.openxmlformats.org/officeDocument/2006/relationships/image" Target="../media/image100.jpg"/><Relationship Id="rId7" Type="http://schemas.openxmlformats.org/officeDocument/2006/relationships/image" Target="../media/image104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g"/><Relationship Id="rId5" Type="http://schemas.openxmlformats.org/officeDocument/2006/relationships/image" Target="../media/image102.jpg"/><Relationship Id="rId4" Type="http://schemas.openxmlformats.org/officeDocument/2006/relationships/image" Target="../media/image10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g"/><Relationship Id="rId3" Type="http://schemas.openxmlformats.org/officeDocument/2006/relationships/image" Target="../media/image107.jpg"/><Relationship Id="rId7" Type="http://schemas.openxmlformats.org/officeDocument/2006/relationships/image" Target="../media/image111.jp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jpg"/><Relationship Id="rId5" Type="http://schemas.openxmlformats.org/officeDocument/2006/relationships/image" Target="../media/image109.jpg"/><Relationship Id="rId10" Type="http://schemas.openxmlformats.org/officeDocument/2006/relationships/image" Target="../media/image114.jpg"/><Relationship Id="rId4" Type="http://schemas.openxmlformats.org/officeDocument/2006/relationships/image" Target="../media/image108.jpg"/><Relationship Id="rId9" Type="http://schemas.openxmlformats.org/officeDocument/2006/relationships/image" Target="../media/image11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14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g"/><Relationship Id="rId3" Type="http://schemas.openxmlformats.org/officeDocument/2006/relationships/image" Target="../media/image116.jpg"/><Relationship Id="rId7" Type="http://schemas.openxmlformats.org/officeDocument/2006/relationships/image" Target="../media/image120.jp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24.jpg"/><Relationship Id="rId5" Type="http://schemas.openxmlformats.org/officeDocument/2006/relationships/image" Target="../media/image118.jpg"/><Relationship Id="rId10" Type="http://schemas.openxmlformats.org/officeDocument/2006/relationships/image" Target="../media/image123.jpg"/><Relationship Id="rId4" Type="http://schemas.openxmlformats.org/officeDocument/2006/relationships/image" Target="../media/image117.png"/><Relationship Id="rId9" Type="http://schemas.openxmlformats.org/officeDocument/2006/relationships/image" Target="../media/image12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r.iitr.ac.in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25.png"/><Relationship Id="rId9" Type="http://schemas.openxmlformats.org/officeDocument/2006/relationships/hyperlink" Target="mailto:dean.ir@iitr.ac.in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10" Type="http://schemas.openxmlformats.org/officeDocument/2006/relationships/image" Target="../media/image14.pn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26.jpg"/><Relationship Id="rId7" Type="http://schemas.openxmlformats.org/officeDocument/2006/relationships/image" Target="../media/image3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3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44.png"/><Relationship Id="rId17" Type="http://schemas.openxmlformats.org/officeDocument/2006/relationships/image" Target="../media/image57.png"/><Relationship Id="rId2" Type="http://schemas.openxmlformats.org/officeDocument/2006/relationships/image" Target="../media/image46.jp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43.png"/><Relationship Id="rId5" Type="http://schemas.openxmlformats.org/officeDocument/2006/relationships/image" Target="../media/image49.png"/><Relationship Id="rId15" Type="http://schemas.openxmlformats.org/officeDocument/2006/relationships/image" Target="../media/image55.png"/><Relationship Id="rId10" Type="http://schemas.openxmlformats.org/officeDocument/2006/relationships/image" Target="../media/image42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7360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8315" y="98999"/>
            <a:ext cx="1052321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85" dirty="0">
                <a:solidFill>
                  <a:srgbClr val="FFFFFF"/>
                </a:solidFill>
                <a:latin typeface="Liberation Sans Narrow"/>
                <a:cs typeface="Liberation Sans Narrow"/>
              </a:rPr>
              <a:t>INDIAN</a:t>
            </a:r>
            <a:r>
              <a:rPr sz="3200" b="1" spc="195" dirty="0">
                <a:solidFill>
                  <a:srgbClr val="FFFFFF"/>
                </a:solidFill>
                <a:latin typeface="Liberation Sans Narrow"/>
                <a:cs typeface="Liberation Sans Narrow"/>
              </a:rPr>
              <a:t> </a:t>
            </a:r>
            <a:r>
              <a:rPr sz="3200" b="1" dirty="0">
                <a:solidFill>
                  <a:srgbClr val="FFFFFF"/>
                </a:solidFill>
                <a:latin typeface="Liberation Sans Narrow"/>
                <a:cs typeface="Liberation Sans Narrow"/>
              </a:rPr>
              <a:t>INSTITUTE</a:t>
            </a:r>
            <a:r>
              <a:rPr sz="3200" b="1" spc="215" dirty="0">
                <a:solidFill>
                  <a:srgbClr val="FFFFFF"/>
                </a:solidFill>
                <a:latin typeface="Liberation Sans Narrow"/>
                <a:cs typeface="Liberation Sans Narrow"/>
              </a:rPr>
              <a:t> </a:t>
            </a:r>
            <a:r>
              <a:rPr sz="3200" b="1" dirty="0">
                <a:solidFill>
                  <a:srgbClr val="FFFFFF"/>
                </a:solidFill>
                <a:latin typeface="Liberation Sans Narrow"/>
                <a:cs typeface="Liberation Sans Narrow"/>
              </a:rPr>
              <a:t>OF</a:t>
            </a:r>
            <a:r>
              <a:rPr sz="3200" b="1" spc="175" dirty="0">
                <a:solidFill>
                  <a:srgbClr val="FFFFFF"/>
                </a:solidFill>
                <a:latin typeface="Liberation Sans Narrow"/>
                <a:cs typeface="Liberation Sans Narrow"/>
              </a:rPr>
              <a:t> </a:t>
            </a:r>
            <a:r>
              <a:rPr sz="3200" b="1" dirty="0">
                <a:solidFill>
                  <a:srgbClr val="FFFFFF"/>
                </a:solidFill>
                <a:latin typeface="Liberation Sans Narrow"/>
                <a:cs typeface="Liberation Sans Narrow"/>
              </a:rPr>
              <a:t>TECHNOLOGY</a:t>
            </a:r>
            <a:r>
              <a:rPr sz="3200" b="1" spc="150" dirty="0">
                <a:solidFill>
                  <a:srgbClr val="FFFFFF"/>
                </a:solidFill>
                <a:latin typeface="Liberation Sans Narrow"/>
                <a:cs typeface="Liberation Sans Narrow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Liberation Sans Narrow"/>
                <a:cs typeface="Liberation Sans Narrow"/>
              </a:rPr>
              <a:t>ROORKEE</a:t>
            </a:r>
            <a:endParaRPr sz="3200" dirty="0">
              <a:latin typeface="Liberation Sans Narrow"/>
              <a:cs typeface="Liberation Sans Narrow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70919" y="0"/>
              <a:ext cx="1007364" cy="7315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5006339"/>
              <a:ext cx="12178283" cy="18516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93123" y="4800600"/>
              <a:ext cx="3198876" cy="2057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65664" y="0"/>
              <a:ext cx="1926335" cy="18028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90631" y="0"/>
              <a:ext cx="1801368" cy="17038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rcRect l="42814" t="57014" b="21493"/>
            <a:stretch/>
          </p:blipFill>
          <p:spPr>
            <a:xfrm>
              <a:off x="3124200" y="2933330"/>
              <a:ext cx="3581400" cy="118373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5363" y="1956816"/>
              <a:ext cx="3198876" cy="31988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72" y="4942331"/>
              <a:ext cx="1866899" cy="191566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571" y="4953000"/>
              <a:ext cx="1866900" cy="1905000"/>
            </a:xfrm>
            <a:custGeom>
              <a:avLst/>
              <a:gdLst/>
              <a:ahLst/>
              <a:cxnLst/>
              <a:rect l="l" t="t" r="r" b="b"/>
              <a:pathLst>
                <a:path w="1866900" h="1905000">
                  <a:moveTo>
                    <a:pt x="0" y="116331"/>
                  </a:moveTo>
                  <a:lnTo>
                    <a:pt x="37339" y="100583"/>
                  </a:lnTo>
                  <a:lnTo>
                    <a:pt x="88352" y="81025"/>
                  </a:lnTo>
                  <a:lnTo>
                    <a:pt x="140411" y="63626"/>
                  </a:lnTo>
                  <a:lnTo>
                    <a:pt x="193484" y="48132"/>
                  </a:lnTo>
                  <a:lnTo>
                    <a:pt x="247484" y="34670"/>
                  </a:lnTo>
                  <a:lnTo>
                    <a:pt x="302387" y="23368"/>
                  </a:lnTo>
                  <a:lnTo>
                    <a:pt x="358127" y="14224"/>
                  </a:lnTo>
                  <a:lnTo>
                    <a:pt x="414642" y="7366"/>
                  </a:lnTo>
                  <a:lnTo>
                    <a:pt x="471893" y="2667"/>
                  </a:lnTo>
                  <a:lnTo>
                    <a:pt x="529831" y="254"/>
                  </a:lnTo>
                  <a:lnTo>
                    <a:pt x="559041" y="0"/>
                  </a:lnTo>
                  <a:lnTo>
                    <a:pt x="588238" y="254"/>
                  </a:lnTo>
                  <a:lnTo>
                    <a:pt x="646176" y="2667"/>
                  </a:lnTo>
                  <a:lnTo>
                    <a:pt x="703427" y="7366"/>
                  </a:lnTo>
                  <a:lnTo>
                    <a:pt x="759955" y="14224"/>
                  </a:lnTo>
                  <a:lnTo>
                    <a:pt x="815682" y="23368"/>
                  </a:lnTo>
                  <a:lnTo>
                    <a:pt x="870585" y="34670"/>
                  </a:lnTo>
                  <a:lnTo>
                    <a:pt x="924585" y="48132"/>
                  </a:lnTo>
                  <a:lnTo>
                    <a:pt x="977658" y="63626"/>
                  </a:lnTo>
                  <a:lnTo>
                    <a:pt x="1029716" y="81025"/>
                  </a:lnTo>
                  <a:lnTo>
                    <a:pt x="1080731" y="100583"/>
                  </a:lnTo>
                  <a:lnTo>
                    <a:pt x="1130642" y="121919"/>
                  </a:lnTo>
                  <a:lnTo>
                    <a:pt x="1179385" y="145161"/>
                  </a:lnTo>
                  <a:lnTo>
                    <a:pt x="1226934" y="170180"/>
                  </a:lnTo>
                  <a:lnTo>
                    <a:pt x="1273175" y="196976"/>
                  </a:lnTo>
                  <a:lnTo>
                    <a:pt x="1318133" y="225551"/>
                  </a:lnTo>
                  <a:lnTo>
                    <a:pt x="1361694" y="255777"/>
                  </a:lnTo>
                  <a:lnTo>
                    <a:pt x="1403985" y="287528"/>
                  </a:lnTo>
                  <a:lnTo>
                    <a:pt x="1444625" y="320928"/>
                  </a:lnTo>
                  <a:lnTo>
                    <a:pt x="1483741" y="355853"/>
                  </a:lnTo>
                  <a:lnTo>
                    <a:pt x="1521333" y="392303"/>
                  </a:lnTo>
                  <a:lnTo>
                    <a:pt x="1557274" y="430022"/>
                  </a:lnTo>
                  <a:lnTo>
                    <a:pt x="1591564" y="469265"/>
                  </a:lnTo>
                  <a:lnTo>
                    <a:pt x="1624076" y="509650"/>
                  </a:lnTo>
                  <a:lnTo>
                    <a:pt x="1654809" y="551434"/>
                  </a:lnTo>
                  <a:lnTo>
                    <a:pt x="1683639" y="594487"/>
                  </a:lnTo>
                  <a:lnTo>
                    <a:pt x="1710563" y="638644"/>
                  </a:lnTo>
                  <a:lnTo>
                    <a:pt x="1735582" y="683933"/>
                  </a:lnTo>
                  <a:lnTo>
                    <a:pt x="1758569" y="730300"/>
                  </a:lnTo>
                  <a:lnTo>
                    <a:pt x="1779523" y="777684"/>
                  </a:lnTo>
                  <a:lnTo>
                    <a:pt x="1798446" y="826058"/>
                  </a:lnTo>
                  <a:lnTo>
                    <a:pt x="1815083" y="875347"/>
                  </a:lnTo>
                  <a:lnTo>
                    <a:pt x="1829434" y="925525"/>
                  </a:lnTo>
                  <a:lnTo>
                    <a:pt x="1841627" y="976528"/>
                  </a:lnTo>
                  <a:lnTo>
                    <a:pt x="1851533" y="1028306"/>
                  </a:lnTo>
                  <a:lnTo>
                    <a:pt x="1858898" y="1080820"/>
                  </a:lnTo>
                  <a:lnTo>
                    <a:pt x="1863978" y="1134008"/>
                  </a:lnTo>
                  <a:lnTo>
                    <a:pt x="1866519" y="1187831"/>
                  </a:lnTo>
                  <a:lnTo>
                    <a:pt x="1866772" y="1214958"/>
                  </a:lnTo>
                  <a:lnTo>
                    <a:pt x="1866519" y="1242085"/>
                  </a:lnTo>
                  <a:lnTo>
                    <a:pt x="1863978" y="1295908"/>
                  </a:lnTo>
                  <a:lnTo>
                    <a:pt x="1858898" y="1349108"/>
                  </a:lnTo>
                  <a:lnTo>
                    <a:pt x="1851533" y="1401610"/>
                  </a:lnTo>
                  <a:lnTo>
                    <a:pt x="1841627" y="1453400"/>
                  </a:lnTo>
                  <a:lnTo>
                    <a:pt x="1829434" y="1504403"/>
                  </a:lnTo>
                  <a:lnTo>
                    <a:pt x="1815083" y="1554568"/>
                  </a:lnTo>
                  <a:lnTo>
                    <a:pt x="1798446" y="1603870"/>
                  </a:lnTo>
                  <a:lnTo>
                    <a:pt x="1779523" y="1652231"/>
                  </a:lnTo>
                  <a:lnTo>
                    <a:pt x="1758569" y="1699628"/>
                  </a:lnTo>
                  <a:lnTo>
                    <a:pt x="1735582" y="1745995"/>
                  </a:lnTo>
                  <a:lnTo>
                    <a:pt x="1710563" y="1791285"/>
                  </a:lnTo>
                  <a:lnTo>
                    <a:pt x="1683639" y="1835452"/>
                  </a:lnTo>
                  <a:lnTo>
                    <a:pt x="1654809" y="1878444"/>
                  </a:lnTo>
                  <a:lnTo>
                    <a:pt x="1639696" y="1899484"/>
                  </a:lnTo>
                  <a:lnTo>
                    <a:pt x="1635543" y="1904996"/>
                  </a:lnTo>
                </a:path>
              </a:pathLst>
            </a:custGeom>
            <a:ln w="7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477000"/>
              <a:ext cx="513715" cy="0"/>
            </a:xfrm>
            <a:custGeom>
              <a:avLst/>
              <a:gdLst/>
              <a:ahLst/>
              <a:cxnLst/>
              <a:rect l="l" t="t" r="r" b="b"/>
              <a:pathLst>
                <a:path w="513715">
                  <a:moveTo>
                    <a:pt x="0" y="0"/>
                  </a:moveTo>
                  <a:lnTo>
                    <a:pt x="513410" y="0"/>
                  </a:lnTo>
                </a:path>
              </a:pathLst>
            </a:custGeom>
            <a:ln w="57150">
              <a:solidFill>
                <a:srgbClr val="00A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306555" y="6509004"/>
              <a:ext cx="873251" cy="2301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52276" y="6509002"/>
              <a:ext cx="827531" cy="25755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361419" y="6518147"/>
              <a:ext cx="818387" cy="163067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1498071" y="6496608"/>
            <a:ext cx="556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iitr.ac.in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62800" y="2438400"/>
            <a:ext cx="4648200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Karun Rawat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339933"/>
                </a:solidFill>
                <a:latin typeface="Times New Roman"/>
                <a:cs typeface="Times New Roman"/>
              </a:rPr>
              <a:t>Dean,</a:t>
            </a:r>
            <a:r>
              <a:rPr sz="1800" b="1" spc="-25" dirty="0">
                <a:solidFill>
                  <a:srgbClr val="339933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39933"/>
                </a:solidFill>
                <a:latin typeface="Times New Roman"/>
                <a:cs typeface="Times New Roman"/>
              </a:rPr>
              <a:t>International</a:t>
            </a:r>
            <a:r>
              <a:rPr sz="1800" b="1" spc="-15" dirty="0">
                <a:solidFill>
                  <a:srgbClr val="339933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339933"/>
                </a:solidFill>
                <a:latin typeface="Times New Roman"/>
                <a:cs typeface="Times New Roman"/>
              </a:rPr>
              <a:t>Relations</a:t>
            </a:r>
            <a:endParaRPr sz="18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fr-FR" b="1" spc="-10" dirty="0">
                <a:solidFill>
                  <a:srgbClr val="339933"/>
                </a:solidFill>
                <a:latin typeface="Times New Roman"/>
                <a:cs typeface="Times New Roman"/>
              </a:rPr>
              <a:t>Professor, Electronics &amp; Communication Engineering</a:t>
            </a:r>
          </a:p>
          <a:p>
            <a:pPr marL="12700" marR="5080">
              <a:lnSpc>
                <a:spcPct val="100000"/>
              </a:lnSpc>
            </a:pPr>
            <a:r>
              <a:rPr sz="1800" dirty="0">
                <a:solidFill>
                  <a:srgbClr val="339933"/>
                </a:solidFill>
                <a:latin typeface="Times New Roman"/>
                <a:cs typeface="Times New Roman"/>
              </a:rPr>
              <a:t>Indian</a:t>
            </a:r>
            <a:r>
              <a:rPr sz="1800" spc="-40" dirty="0">
                <a:solidFill>
                  <a:srgbClr val="33993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9933"/>
                </a:solidFill>
                <a:latin typeface="Times New Roman"/>
                <a:cs typeface="Times New Roman"/>
              </a:rPr>
              <a:t>Institute</a:t>
            </a:r>
            <a:r>
              <a:rPr sz="1800" spc="-40" dirty="0">
                <a:solidFill>
                  <a:srgbClr val="33993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9933"/>
                </a:solidFill>
                <a:latin typeface="Times New Roman"/>
                <a:cs typeface="Times New Roman"/>
              </a:rPr>
              <a:t>of</a:t>
            </a:r>
            <a:r>
              <a:rPr sz="1800" spc="-55" dirty="0">
                <a:solidFill>
                  <a:srgbClr val="339933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39933"/>
                </a:solidFill>
                <a:latin typeface="Times New Roman"/>
                <a:cs typeface="Times New Roman"/>
              </a:rPr>
              <a:t>Technology</a:t>
            </a:r>
            <a:r>
              <a:rPr sz="1800" spc="-50" dirty="0">
                <a:solidFill>
                  <a:srgbClr val="339933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39933"/>
                </a:solidFill>
                <a:latin typeface="Times New Roman"/>
                <a:cs typeface="Times New Roman"/>
              </a:rPr>
              <a:t>Roorkee</a:t>
            </a:r>
            <a:endParaRPr lang="en-US" sz="1800" spc="-10" dirty="0">
              <a:solidFill>
                <a:srgbClr val="339933"/>
              </a:solidFill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solidFill>
                  <a:srgbClr val="339933"/>
                </a:solidFill>
                <a:latin typeface="Times New Roman"/>
                <a:cs typeface="Times New Roman"/>
              </a:rPr>
              <a:t>Roorkee,</a:t>
            </a:r>
            <a:r>
              <a:rPr sz="1800" spc="-65" dirty="0">
                <a:solidFill>
                  <a:srgbClr val="33993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9933"/>
                </a:solidFill>
                <a:latin typeface="Times New Roman"/>
                <a:cs typeface="Times New Roman"/>
              </a:rPr>
              <a:t>247667,</a:t>
            </a:r>
            <a:r>
              <a:rPr sz="1800" spc="-55" dirty="0">
                <a:solidFill>
                  <a:srgbClr val="33993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9933"/>
                </a:solidFill>
                <a:latin typeface="Times New Roman"/>
                <a:cs typeface="Times New Roman"/>
              </a:rPr>
              <a:t>Uttarakhand,</a:t>
            </a:r>
            <a:r>
              <a:rPr sz="1800" spc="-55" dirty="0">
                <a:solidFill>
                  <a:srgbClr val="339933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39933"/>
                </a:solidFill>
                <a:latin typeface="Times New Roman"/>
                <a:cs typeface="Times New Roman"/>
              </a:rPr>
              <a:t>India</a:t>
            </a:r>
            <a:endParaRPr sz="1800" dirty="0">
              <a:latin typeface="Times New Roman"/>
              <a:cs typeface="Times New Roman"/>
            </a:endParaRPr>
          </a:p>
          <a:p>
            <a:pPr marL="12700" marR="1188085">
              <a:lnSpc>
                <a:spcPct val="100000"/>
              </a:lnSpc>
            </a:pPr>
            <a:r>
              <a:rPr sz="1800" spc="-10" dirty="0">
                <a:solidFill>
                  <a:srgbClr val="0000FF"/>
                </a:solidFill>
                <a:latin typeface="Times New Roman"/>
                <a:cs typeface="Times New Roman"/>
              </a:rPr>
              <a:t>E-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mails:</a:t>
            </a:r>
            <a:r>
              <a:rPr sz="18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FF"/>
                </a:solidFill>
                <a:latin typeface="Times New Roman"/>
                <a:cs typeface="Times New Roman"/>
                <a:hlinkClick r:id="rId15"/>
              </a:rPr>
              <a:t>dean.ir@iitr.ac.in,</a:t>
            </a:r>
            <a:r>
              <a:rPr lang="en-US" sz="18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pc="-10" dirty="0">
                <a:solidFill>
                  <a:srgbClr val="0000FF"/>
                </a:solidFill>
                <a:latin typeface="Times New Roman"/>
                <a:cs typeface="Times New Roman"/>
              </a:rPr>
              <a:t>karun.rawat@ece.iitr.ac.in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83385" y="1129280"/>
            <a:ext cx="9345423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00FF"/>
                </a:solidFill>
                <a:latin typeface="Times New Roman"/>
                <a:cs typeface="Times New Roman"/>
              </a:rPr>
              <a:t>IIT</a:t>
            </a:r>
            <a:r>
              <a:rPr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pc="-10" dirty="0">
                <a:solidFill>
                  <a:srgbClr val="0000FF"/>
                </a:solidFill>
                <a:latin typeface="Times New Roman"/>
                <a:cs typeface="Times New Roman"/>
              </a:rPr>
              <a:t>Roorkee</a:t>
            </a:r>
            <a:r>
              <a:rPr lang="en-US" spc="-10" dirty="0">
                <a:solidFill>
                  <a:srgbClr val="0000FF"/>
                </a:solidFill>
                <a:latin typeface="Times New Roman"/>
                <a:cs typeface="Times New Roman"/>
              </a:rPr>
              <a:t>: </a:t>
            </a:r>
            <a:r>
              <a:rPr dirty="0">
                <a:solidFill>
                  <a:srgbClr val="0000FF"/>
                </a:solidFill>
                <a:latin typeface="Times New Roman"/>
                <a:cs typeface="Times New Roman"/>
              </a:rPr>
              <a:t>Adapting</a:t>
            </a:r>
            <a:r>
              <a:rPr lang="en-US" spc="-100" dirty="0">
                <a:solidFill>
                  <a:srgbClr val="0000FF"/>
                </a:solidFill>
                <a:latin typeface="Times New Roman"/>
                <a:cs typeface="Times New Roman"/>
              </a:rPr>
              <a:t> t</a:t>
            </a:r>
            <a:r>
              <a:rPr dirty="0">
                <a:solidFill>
                  <a:srgbClr val="0000FF"/>
                </a:solidFill>
                <a:latin typeface="Times New Roman"/>
                <a:cs typeface="Times New Roman"/>
              </a:rPr>
              <a:t>o</a:t>
            </a:r>
            <a:r>
              <a:rPr spc="-10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0000FF"/>
                </a:solidFill>
                <a:latin typeface="Times New Roman"/>
                <a:cs typeface="Times New Roman"/>
              </a:rPr>
              <a:t>Global</a:t>
            </a:r>
            <a:r>
              <a:rPr spc="-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pc="-10" dirty="0">
                <a:solidFill>
                  <a:srgbClr val="0000FF"/>
                </a:solidFill>
                <a:latin typeface="Times New Roman"/>
                <a:cs typeface="Times New Roman"/>
              </a:rPr>
              <a:t>Change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56619" y="19811"/>
            <a:ext cx="1120140" cy="112166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6426706"/>
            <a:ext cx="803275" cy="394970"/>
            <a:chOff x="0" y="6426706"/>
            <a:chExt cx="803275" cy="39497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426706"/>
              <a:ext cx="803147" cy="3520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6426706"/>
              <a:ext cx="757427" cy="3947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6441947"/>
              <a:ext cx="754379" cy="24993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6911" y="6429247"/>
            <a:ext cx="556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iitr.ac.in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1836" y="1121663"/>
            <a:ext cx="11268710" cy="1096010"/>
            <a:chOff x="211836" y="1121663"/>
            <a:chExt cx="11268710" cy="1096010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1836" y="1121663"/>
              <a:ext cx="2820924" cy="10500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26663" y="1136903"/>
              <a:ext cx="2822448" cy="10500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43015" y="1152143"/>
              <a:ext cx="2820924" cy="105003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57843" y="1167383"/>
              <a:ext cx="2822448" cy="105003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02614" y="1405890"/>
            <a:ext cx="169354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50"/>
              </a:lnSpc>
              <a:spcBef>
                <a:spcPts val="100"/>
              </a:spcBef>
            </a:pPr>
            <a:r>
              <a:rPr lang="en-US" sz="2400" b="1" spc="-20" dirty="0">
                <a:solidFill>
                  <a:srgbClr val="FFFFFF"/>
                </a:solidFill>
                <a:latin typeface="Tahoma"/>
                <a:cs typeface="Tahoma"/>
              </a:rPr>
              <a:t>300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ts val="1410"/>
              </a:lnSpc>
            </a:pP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International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Students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94697" y="1390903"/>
            <a:ext cx="143129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50"/>
              </a:lnSpc>
              <a:spcBef>
                <a:spcPts val="100"/>
              </a:spcBef>
            </a:pPr>
            <a:r>
              <a:rPr lang="en-US" sz="2400" b="1" spc="-20" dirty="0">
                <a:solidFill>
                  <a:srgbClr val="FFFFFF"/>
                </a:solidFill>
                <a:latin typeface="Tahoma"/>
                <a:cs typeface="Tahoma"/>
              </a:rPr>
              <a:t>260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ts val="1410"/>
              </a:lnSpc>
            </a:pP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International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MoUs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85890" y="1278763"/>
            <a:ext cx="1747520" cy="74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5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FFFFFF"/>
                </a:solidFill>
                <a:latin typeface="Tahoma"/>
                <a:cs typeface="Tahoma"/>
              </a:rPr>
              <a:t>80+</a:t>
            </a:r>
            <a:endParaRPr sz="2400" dirty="0">
              <a:latin typeface="Tahoma"/>
              <a:cs typeface="Tahoma"/>
            </a:endParaRPr>
          </a:p>
          <a:p>
            <a:pPr marL="12700" marR="5080">
              <a:lnSpc>
                <a:spcPts val="1440"/>
              </a:lnSpc>
              <a:spcBef>
                <a:spcPts val="15"/>
              </a:spcBef>
            </a:pP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Countries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6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International 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Students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Footprints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)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76903" y="1405890"/>
            <a:ext cx="169100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50"/>
              </a:lnSpc>
              <a:spcBef>
                <a:spcPts val="100"/>
              </a:spcBef>
            </a:pPr>
            <a:r>
              <a:rPr lang="en-US" sz="2400" b="1" spc="-10" dirty="0">
                <a:solidFill>
                  <a:srgbClr val="FFFFFF"/>
                </a:solidFill>
                <a:latin typeface="Tahoma"/>
                <a:cs typeface="Tahoma"/>
              </a:rPr>
              <a:t>1500</a:t>
            </a:r>
            <a:r>
              <a:rPr sz="2400" b="1" spc="-10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ts val="1410"/>
              </a:lnSpc>
            </a:pP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Applica</a:t>
            </a:r>
            <a:r>
              <a:rPr sz="1200" spc="-2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tions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Received</a:t>
            </a:r>
            <a:endParaRPr sz="1200" dirty="0">
              <a:latin typeface="Verdana"/>
              <a:cs typeface="Verdan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733276" y="6409942"/>
            <a:ext cx="458724" cy="356614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ahoma"/>
                <a:cs typeface="Tahoma"/>
              </a:rPr>
              <a:t>Internationalization</a:t>
            </a:r>
            <a:r>
              <a:rPr sz="3600" spc="10" dirty="0">
                <a:latin typeface="Tahoma"/>
                <a:cs typeface="Tahoma"/>
              </a:rPr>
              <a:t> </a:t>
            </a:r>
            <a:r>
              <a:rPr sz="3600" dirty="0">
                <a:latin typeface="Tahoma"/>
                <a:cs typeface="Tahoma"/>
              </a:rPr>
              <a:t>@</a:t>
            </a:r>
            <a:r>
              <a:rPr sz="3600" spc="-5" dirty="0">
                <a:latin typeface="Tahoma"/>
                <a:cs typeface="Tahoma"/>
              </a:rPr>
              <a:t> </a:t>
            </a:r>
            <a:r>
              <a:rPr sz="3600" spc="-20" dirty="0">
                <a:latin typeface="Tahoma"/>
                <a:cs typeface="Tahoma"/>
              </a:rPr>
              <a:t>Home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C9155D6-84FE-4BEB-9AE3-78E85E9EC7E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1" r="837"/>
          <a:stretch/>
        </p:blipFill>
        <p:spPr>
          <a:xfrm>
            <a:off x="1600200" y="2286000"/>
            <a:ext cx="9123617" cy="44175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52600"/>
            <a:ext cx="4114800" cy="47122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361058" y="800861"/>
            <a:ext cx="945705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</a:tabLst>
            </a:pPr>
            <a:r>
              <a:rPr sz="2400" b="1" dirty="0">
                <a:solidFill>
                  <a:srgbClr val="0000FF"/>
                </a:solidFill>
                <a:latin typeface="Carlito"/>
                <a:cs typeface="Carlito"/>
              </a:rPr>
              <a:t>&gt;</a:t>
            </a:r>
            <a:r>
              <a:rPr lang="en-US" sz="2400" b="1" dirty="0">
                <a:solidFill>
                  <a:srgbClr val="0000FF"/>
                </a:solidFill>
                <a:latin typeface="Carlito"/>
                <a:cs typeface="Carlito"/>
              </a:rPr>
              <a:t>8</a:t>
            </a:r>
            <a:r>
              <a:rPr sz="2400" b="1" dirty="0">
                <a:solidFill>
                  <a:srgbClr val="0000FF"/>
                </a:solidFill>
                <a:latin typeface="Carlito"/>
                <a:cs typeface="Carlito"/>
              </a:rPr>
              <a:t>0</a:t>
            </a:r>
            <a:r>
              <a:rPr sz="2400" b="1" spc="-60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rlito"/>
                <a:cs typeface="Carlito"/>
              </a:rPr>
              <a:t>International</a:t>
            </a:r>
            <a:r>
              <a:rPr sz="2400" b="1" spc="-50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rlito"/>
                <a:cs typeface="Carlito"/>
              </a:rPr>
              <a:t>students</a:t>
            </a:r>
            <a:r>
              <a:rPr sz="2400" b="1" spc="-25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rlito"/>
                <a:cs typeface="Carlito"/>
              </a:rPr>
              <a:t>awarded</a:t>
            </a:r>
            <a:r>
              <a:rPr sz="2400" b="1" spc="-55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arlito"/>
                <a:cs typeface="Carlito"/>
              </a:rPr>
              <a:t>degrees</a:t>
            </a:r>
            <a:r>
              <a:rPr sz="2400" b="1" spc="-60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rlito"/>
                <a:cs typeface="Carlito"/>
              </a:rPr>
              <a:t>in</a:t>
            </a:r>
            <a:r>
              <a:rPr sz="2400" b="1" spc="-60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rlito"/>
                <a:cs typeface="Carlito"/>
              </a:rPr>
              <a:t>202</a:t>
            </a:r>
            <a:r>
              <a:rPr lang="en-US" sz="2400" b="1" dirty="0">
                <a:solidFill>
                  <a:srgbClr val="0000FF"/>
                </a:solidFill>
                <a:latin typeface="Carlito"/>
                <a:cs typeface="Carlito"/>
              </a:rPr>
              <a:t>5</a:t>
            </a:r>
            <a:r>
              <a:rPr sz="2400" b="1" spc="-55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rlito"/>
                <a:cs typeface="Carlito"/>
              </a:rPr>
              <a:t>Convocation.</a:t>
            </a:r>
            <a:endParaRPr sz="2400" dirty="0">
              <a:latin typeface="Carlito"/>
              <a:cs typeface="Carlito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400" b="1" dirty="0">
                <a:solidFill>
                  <a:srgbClr val="C00000"/>
                </a:solidFill>
                <a:latin typeface="Carlito"/>
                <a:cs typeface="Carlito"/>
              </a:rPr>
              <a:t>&gt;1</a:t>
            </a:r>
            <a:r>
              <a:rPr lang="en-US" sz="2400" b="1" dirty="0">
                <a:solidFill>
                  <a:srgbClr val="C00000"/>
                </a:solidFill>
                <a:latin typeface="Carlito"/>
                <a:cs typeface="Carlito"/>
              </a:rPr>
              <a:t>3</a:t>
            </a:r>
            <a:r>
              <a:rPr sz="2400" b="1" dirty="0">
                <a:solidFill>
                  <a:srgbClr val="C00000"/>
                </a:solidFill>
                <a:latin typeface="Carlito"/>
                <a:cs typeface="Carlito"/>
              </a:rPr>
              <a:t>0</a:t>
            </a:r>
            <a:r>
              <a:rPr sz="2400" b="1" spc="-6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rlito"/>
                <a:cs typeface="Carlito"/>
              </a:rPr>
              <a:t>International</a:t>
            </a:r>
            <a:r>
              <a:rPr sz="2400" b="1" spc="-5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rlito"/>
                <a:cs typeface="Carlito"/>
              </a:rPr>
              <a:t>students</a:t>
            </a:r>
            <a:r>
              <a:rPr lang="en-US" sz="2400" b="1" dirty="0">
                <a:solidFill>
                  <a:srgbClr val="C00000"/>
                </a:solidFill>
                <a:latin typeface="Carlito"/>
                <a:cs typeface="Carlito"/>
              </a:rPr>
              <a:t>'</a:t>
            </a:r>
            <a:r>
              <a:rPr sz="2400" b="1" spc="-2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rlito"/>
                <a:cs typeface="Carlito"/>
              </a:rPr>
              <a:t>admission</a:t>
            </a:r>
            <a:r>
              <a:rPr sz="2400" b="1" spc="-7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rlito"/>
                <a:cs typeface="Carlito"/>
              </a:rPr>
              <a:t>in</a:t>
            </a:r>
            <a:r>
              <a:rPr sz="2400" b="1" spc="-6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rlito"/>
                <a:cs typeface="Carlito"/>
              </a:rPr>
              <a:t>the</a:t>
            </a:r>
            <a:r>
              <a:rPr sz="2400" b="1" spc="-3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rlito"/>
                <a:cs typeface="Carlito"/>
              </a:rPr>
              <a:t>Autumn</a:t>
            </a:r>
            <a:r>
              <a:rPr sz="2400" b="1" spc="-4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rlito"/>
                <a:cs typeface="Carlito"/>
              </a:rPr>
              <a:t>Sem</a:t>
            </a:r>
            <a:r>
              <a:rPr sz="2400" b="1" spc="-6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rlito"/>
                <a:cs typeface="Carlito"/>
              </a:rPr>
              <a:t>202</a:t>
            </a:r>
            <a:r>
              <a:rPr lang="en-US" sz="2400" b="1" spc="-10" dirty="0">
                <a:solidFill>
                  <a:srgbClr val="C00000"/>
                </a:solidFill>
                <a:latin typeface="Carlito"/>
                <a:cs typeface="Carlito"/>
              </a:rPr>
              <a:t>5</a:t>
            </a:r>
            <a:r>
              <a:rPr sz="2400" b="1" spc="-10" dirty="0">
                <a:solidFill>
                  <a:srgbClr val="C00000"/>
                </a:solidFill>
                <a:latin typeface="Carlito"/>
                <a:cs typeface="Carlito"/>
              </a:rPr>
              <a:t>-</a:t>
            </a:r>
            <a:r>
              <a:rPr sz="2400" b="1" spc="-25" dirty="0">
                <a:solidFill>
                  <a:srgbClr val="C00000"/>
                </a:solidFill>
                <a:latin typeface="Carlito"/>
                <a:cs typeface="Carlito"/>
              </a:rPr>
              <a:t>2</a:t>
            </a:r>
            <a:r>
              <a:rPr lang="en-US" sz="2400" b="1" spc="-25" dirty="0">
                <a:solidFill>
                  <a:srgbClr val="C00000"/>
                </a:solidFill>
                <a:latin typeface="Carlito"/>
                <a:cs typeface="Carlito"/>
              </a:rPr>
              <a:t>6.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81200" y="26034"/>
            <a:ext cx="830579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Foreign</a:t>
            </a:r>
            <a:r>
              <a:rPr sz="3200" spc="-85" dirty="0"/>
              <a:t> </a:t>
            </a:r>
            <a:r>
              <a:rPr sz="3200" dirty="0"/>
              <a:t>Student</a:t>
            </a:r>
            <a:r>
              <a:rPr lang="en-US" sz="3200" dirty="0"/>
              <a:t>s</a:t>
            </a:r>
            <a:r>
              <a:rPr sz="3200" spc="-80" dirty="0"/>
              <a:t> </a:t>
            </a:r>
            <a:r>
              <a:rPr sz="3200" dirty="0"/>
              <a:t>(at</a:t>
            </a:r>
            <a:r>
              <a:rPr sz="3200" spc="-55" dirty="0"/>
              <a:t> </a:t>
            </a:r>
            <a:r>
              <a:rPr sz="3200" dirty="0"/>
              <a:t>Present)</a:t>
            </a:r>
            <a:r>
              <a:rPr sz="3200" spc="-70" dirty="0"/>
              <a:t> </a:t>
            </a:r>
            <a:r>
              <a:rPr sz="3200" dirty="0"/>
              <a:t>at</a:t>
            </a:r>
            <a:r>
              <a:rPr sz="3200" spc="-70" dirty="0"/>
              <a:t> </a:t>
            </a:r>
            <a:r>
              <a:rPr sz="3200" dirty="0"/>
              <a:t>IIT</a:t>
            </a:r>
            <a:r>
              <a:rPr sz="3200" spc="-60" dirty="0"/>
              <a:t> </a:t>
            </a:r>
            <a:r>
              <a:rPr sz="3200" spc="-10" dirty="0"/>
              <a:t>Roorkee</a:t>
            </a:r>
            <a:endParaRPr sz="3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E3E013-6697-49D9-94B7-A29188FE6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752600"/>
            <a:ext cx="5562600" cy="473597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20A09D-3719-4962-9988-CF2AB0114FA0}"/>
              </a:ext>
            </a:extLst>
          </p:cNvPr>
          <p:cNvSpPr txBox="1"/>
          <p:nvPr/>
        </p:nvSpPr>
        <p:spPr>
          <a:xfrm>
            <a:off x="3962400" y="6019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Total Students year 2025: 307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F07EF9-345B-4171-8D00-99E34FD9AE89}"/>
              </a:ext>
            </a:extLst>
          </p:cNvPr>
          <p:cNvSpPr txBox="1"/>
          <p:nvPr/>
        </p:nvSpPr>
        <p:spPr>
          <a:xfrm>
            <a:off x="8229600" y="5562600"/>
            <a:ext cx="1371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dirty="0"/>
            </a:br>
            <a:r>
              <a:rPr lang="en-US" sz="1400" b="1" dirty="0"/>
              <a:t>Total Countries: 35</a:t>
            </a:r>
            <a:endParaRPr lang="en-US" sz="1400" dirty="0"/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A8D7AE34-9B5B-4564-912D-16B03796E15F}"/>
              </a:ext>
            </a:extLst>
          </p:cNvPr>
          <p:cNvPicPr/>
          <p:nvPr/>
        </p:nvPicPr>
        <p:blipFill rotWithShape="1">
          <a:blip r:embed="rId4" cstate="print"/>
          <a:srcRect l="-1294" t="-2320" r="1294" b="2320"/>
          <a:stretch/>
        </p:blipFill>
        <p:spPr>
          <a:xfrm>
            <a:off x="9677400" y="1676400"/>
            <a:ext cx="2362200" cy="4343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855D51-B283-4243-9E92-3EF23752265B}"/>
              </a:ext>
            </a:extLst>
          </p:cNvPr>
          <p:cNvSpPr txBox="1"/>
          <p:nvPr/>
        </p:nvSpPr>
        <p:spPr>
          <a:xfrm>
            <a:off x="10515600" y="6248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Year 2024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77EBB3-DEC3-4489-8605-51FA412ACAAF}"/>
              </a:ext>
            </a:extLst>
          </p:cNvPr>
          <p:cNvSpPr txBox="1"/>
          <p:nvPr/>
        </p:nvSpPr>
        <p:spPr>
          <a:xfrm>
            <a:off x="152400" y="5867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Year 2024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679565"/>
          </a:xfrm>
          <a:custGeom>
            <a:avLst/>
            <a:gdLst/>
            <a:ahLst/>
            <a:cxnLst/>
            <a:rect l="l" t="t" r="r" b="b"/>
            <a:pathLst>
              <a:path w="12192000" h="6679565">
                <a:moveTo>
                  <a:pt x="12192000" y="0"/>
                </a:moveTo>
                <a:lnTo>
                  <a:pt x="0" y="0"/>
                </a:lnTo>
                <a:lnTo>
                  <a:pt x="0" y="6679183"/>
                </a:lnTo>
                <a:lnTo>
                  <a:pt x="12192000" y="6679183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>
              <a:alpha val="39999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7340" y="93345"/>
            <a:ext cx="9124950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990"/>
              </a:lnSpc>
              <a:spcBef>
                <a:spcPts val="100"/>
              </a:spcBef>
            </a:pPr>
            <a:r>
              <a:rPr lang="en-US" sz="3600" dirty="0">
                <a:solidFill>
                  <a:srgbClr val="FFFFFF"/>
                </a:solidFill>
                <a:latin typeface="Tahoma"/>
                <a:cs typeface="Tahoma"/>
              </a:rPr>
              <a:t>Double</a:t>
            </a:r>
            <a:r>
              <a:rPr sz="36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3600" spc="-155" dirty="0">
                <a:solidFill>
                  <a:srgbClr val="FFFFFF"/>
                </a:solidFill>
                <a:latin typeface="Tahoma"/>
                <a:cs typeface="Tahoma"/>
              </a:rPr>
              <a:t>&amp; Joint </a:t>
            </a:r>
            <a:r>
              <a:rPr sz="3600" dirty="0">
                <a:solidFill>
                  <a:srgbClr val="FFFFFF"/>
                </a:solidFill>
                <a:latin typeface="Tahoma"/>
                <a:cs typeface="Tahoma"/>
              </a:rPr>
              <a:t>Degree</a:t>
            </a:r>
            <a:r>
              <a:rPr lang="en-US" sz="360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600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3600" dirty="0">
                <a:solidFill>
                  <a:srgbClr val="FFFFFF"/>
                </a:solidFill>
                <a:latin typeface="Tahoma"/>
                <a:cs typeface="Tahoma"/>
              </a:rPr>
              <a:t>Partnerships</a:t>
            </a:r>
            <a:endParaRPr sz="3600" dirty="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22302" y="93345"/>
            <a:ext cx="12191999" cy="6830565"/>
            <a:chOff x="0" y="27432"/>
            <a:chExt cx="12191999" cy="68305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3571" y="27432"/>
              <a:ext cx="1120140" cy="1120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" y="3247642"/>
              <a:ext cx="12187427" cy="361035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20408" y="924688"/>
              <a:ext cx="11742420" cy="5814568"/>
            </a:xfrm>
            <a:custGeom>
              <a:avLst/>
              <a:gdLst/>
              <a:ahLst/>
              <a:cxnLst/>
              <a:rect l="l" t="t" r="r" b="b"/>
              <a:pathLst>
                <a:path w="11742420" h="5283834">
                  <a:moveTo>
                    <a:pt x="5473827" y="867918"/>
                  </a:moveTo>
                  <a:lnTo>
                    <a:pt x="5470779" y="784352"/>
                  </a:lnTo>
                  <a:lnTo>
                    <a:pt x="5461762" y="703072"/>
                  </a:lnTo>
                  <a:lnTo>
                    <a:pt x="5447157" y="624332"/>
                  </a:lnTo>
                  <a:lnTo>
                    <a:pt x="5427091" y="548640"/>
                  </a:lnTo>
                  <a:lnTo>
                    <a:pt x="5401818" y="476123"/>
                  </a:lnTo>
                  <a:lnTo>
                    <a:pt x="5371846" y="407416"/>
                  </a:lnTo>
                  <a:lnTo>
                    <a:pt x="5337302" y="342773"/>
                  </a:lnTo>
                  <a:lnTo>
                    <a:pt x="5298567" y="282575"/>
                  </a:lnTo>
                  <a:lnTo>
                    <a:pt x="5255768" y="227203"/>
                  </a:lnTo>
                  <a:lnTo>
                    <a:pt x="5209413" y="176911"/>
                  </a:lnTo>
                  <a:lnTo>
                    <a:pt x="5159502" y="132207"/>
                  </a:lnTo>
                  <a:lnTo>
                    <a:pt x="5106416" y="93345"/>
                  </a:lnTo>
                  <a:lnTo>
                    <a:pt x="5050536" y="60706"/>
                  </a:lnTo>
                  <a:lnTo>
                    <a:pt x="4992116" y="34671"/>
                  </a:lnTo>
                  <a:lnTo>
                    <a:pt x="4931410" y="15621"/>
                  </a:lnTo>
                  <a:lnTo>
                    <a:pt x="4868672" y="3937"/>
                  </a:lnTo>
                  <a:lnTo>
                    <a:pt x="4804156" y="0"/>
                  </a:lnTo>
                  <a:lnTo>
                    <a:pt x="669696" y="0"/>
                  </a:lnTo>
                  <a:lnTo>
                    <a:pt x="605193" y="3937"/>
                  </a:lnTo>
                  <a:lnTo>
                    <a:pt x="542442" y="15621"/>
                  </a:lnTo>
                  <a:lnTo>
                    <a:pt x="481711" y="34671"/>
                  </a:lnTo>
                  <a:lnTo>
                    <a:pt x="423252" y="60706"/>
                  </a:lnTo>
                  <a:lnTo>
                    <a:pt x="367398" y="93345"/>
                  </a:lnTo>
                  <a:lnTo>
                    <a:pt x="314363" y="132207"/>
                  </a:lnTo>
                  <a:lnTo>
                    <a:pt x="264490" y="176911"/>
                  </a:lnTo>
                  <a:lnTo>
                    <a:pt x="218033" y="227203"/>
                  </a:lnTo>
                  <a:lnTo>
                    <a:pt x="175272" y="282575"/>
                  </a:lnTo>
                  <a:lnTo>
                    <a:pt x="136474" y="342773"/>
                  </a:lnTo>
                  <a:lnTo>
                    <a:pt x="101955" y="407416"/>
                  </a:lnTo>
                  <a:lnTo>
                    <a:pt x="71970" y="476123"/>
                  </a:lnTo>
                  <a:lnTo>
                    <a:pt x="46812" y="548640"/>
                  </a:lnTo>
                  <a:lnTo>
                    <a:pt x="26746" y="624332"/>
                  </a:lnTo>
                  <a:lnTo>
                    <a:pt x="12065" y="703072"/>
                  </a:lnTo>
                  <a:lnTo>
                    <a:pt x="3060" y="784352"/>
                  </a:lnTo>
                  <a:lnTo>
                    <a:pt x="0" y="867918"/>
                  </a:lnTo>
                  <a:lnTo>
                    <a:pt x="0" y="4339768"/>
                  </a:lnTo>
                  <a:lnTo>
                    <a:pt x="3060" y="4423359"/>
                  </a:lnTo>
                  <a:lnTo>
                    <a:pt x="12065" y="4504702"/>
                  </a:lnTo>
                  <a:lnTo>
                    <a:pt x="26746" y="4583430"/>
                  </a:lnTo>
                  <a:lnTo>
                    <a:pt x="46812" y="4659173"/>
                  </a:lnTo>
                  <a:lnTo>
                    <a:pt x="71970" y="4731601"/>
                  </a:lnTo>
                  <a:lnTo>
                    <a:pt x="101955" y="4800308"/>
                  </a:lnTo>
                  <a:lnTo>
                    <a:pt x="136474" y="4864951"/>
                  </a:lnTo>
                  <a:lnTo>
                    <a:pt x="175272" y="4925187"/>
                  </a:lnTo>
                  <a:lnTo>
                    <a:pt x="218033" y="4980597"/>
                  </a:lnTo>
                  <a:lnTo>
                    <a:pt x="264490" y="5030851"/>
                  </a:lnTo>
                  <a:lnTo>
                    <a:pt x="314363" y="5075606"/>
                  </a:lnTo>
                  <a:lnTo>
                    <a:pt x="367398" y="5114455"/>
                  </a:lnTo>
                  <a:lnTo>
                    <a:pt x="423252" y="5147068"/>
                  </a:lnTo>
                  <a:lnTo>
                    <a:pt x="481711" y="5173053"/>
                  </a:lnTo>
                  <a:lnTo>
                    <a:pt x="542442" y="5192077"/>
                  </a:lnTo>
                  <a:lnTo>
                    <a:pt x="605193" y="5203749"/>
                  </a:lnTo>
                  <a:lnTo>
                    <a:pt x="669696" y="5207711"/>
                  </a:lnTo>
                  <a:lnTo>
                    <a:pt x="4804156" y="5207711"/>
                  </a:lnTo>
                  <a:lnTo>
                    <a:pt x="4868672" y="5203749"/>
                  </a:lnTo>
                  <a:lnTo>
                    <a:pt x="4931410" y="5192077"/>
                  </a:lnTo>
                  <a:lnTo>
                    <a:pt x="4992116" y="5173053"/>
                  </a:lnTo>
                  <a:lnTo>
                    <a:pt x="5050536" y="5147068"/>
                  </a:lnTo>
                  <a:lnTo>
                    <a:pt x="5106416" y="5114455"/>
                  </a:lnTo>
                  <a:lnTo>
                    <a:pt x="5159502" y="5075606"/>
                  </a:lnTo>
                  <a:lnTo>
                    <a:pt x="5209413" y="5030851"/>
                  </a:lnTo>
                  <a:lnTo>
                    <a:pt x="5255768" y="4980597"/>
                  </a:lnTo>
                  <a:lnTo>
                    <a:pt x="5298567" y="4925187"/>
                  </a:lnTo>
                  <a:lnTo>
                    <a:pt x="5337302" y="4864951"/>
                  </a:lnTo>
                  <a:lnTo>
                    <a:pt x="5371846" y="4800308"/>
                  </a:lnTo>
                  <a:lnTo>
                    <a:pt x="5401818" y="4731601"/>
                  </a:lnTo>
                  <a:lnTo>
                    <a:pt x="5427091" y="4659173"/>
                  </a:lnTo>
                  <a:lnTo>
                    <a:pt x="5447157" y="4583430"/>
                  </a:lnTo>
                  <a:lnTo>
                    <a:pt x="5461762" y="4504702"/>
                  </a:lnTo>
                  <a:lnTo>
                    <a:pt x="5470779" y="4423359"/>
                  </a:lnTo>
                  <a:lnTo>
                    <a:pt x="5473827" y="4339768"/>
                  </a:lnTo>
                  <a:lnTo>
                    <a:pt x="5473827" y="867918"/>
                  </a:lnTo>
                  <a:close/>
                </a:path>
                <a:path w="11742420" h="5283834">
                  <a:moveTo>
                    <a:pt x="11742039" y="941578"/>
                  </a:moveTo>
                  <a:lnTo>
                    <a:pt x="11738991" y="858012"/>
                  </a:lnTo>
                  <a:lnTo>
                    <a:pt x="11729974" y="776605"/>
                  </a:lnTo>
                  <a:lnTo>
                    <a:pt x="11715242" y="697865"/>
                  </a:lnTo>
                  <a:lnTo>
                    <a:pt x="11695303" y="622046"/>
                  </a:lnTo>
                  <a:lnTo>
                    <a:pt x="11670030" y="549529"/>
                  </a:lnTo>
                  <a:lnTo>
                    <a:pt x="11640058" y="480822"/>
                  </a:lnTo>
                  <a:lnTo>
                    <a:pt x="11605514" y="416179"/>
                  </a:lnTo>
                  <a:lnTo>
                    <a:pt x="11566652" y="355854"/>
                  </a:lnTo>
                  <a:lnTo>
                    <a:pt x="11523980" y="300482"/>
                  </a:lnTo>
                  <a:lnTo>
                    <a:pt x="11477371" y="250190"/>
                  </a:lnTo>
                  <a:lnTo>
                    <a:pt x="11427587" y="205359"/>
                  </a:lnTo>
                  <a:lnTo>
                    <a:pt x="11374501" y="166497"/>
                  </a:lnTo>
                  <a:lnTo>
                    <a:pt x="11318621" y="133858"/>
                  </a:lnTo>
                  <a:lnTo>
                    <a:pt x="11260074" y="107823"/>
                  </a:lnTo>
                  <a:lnTo>
                    <a:pt x="11199368" y="88900"/>
                  </a:lnTo>
                  <a:lnTo>
                    <a:pt x="11136503" y="77089"/>
                  </a:lnTo>
                  <a:lnTo>
                    <a:pt x="11071987" y="73152"/>
                  </a:lnTo>
                  <a:lnTo>
                    <a:pt x="6940296" y="73152"/>
                  </a:lnTo>
                  <a:lnTo>
                    <a:pt x="6875780" y="77089"/>
                  </a:lnTo>
                  <a:lnTo>
                    <a:pt x="6812915" y="88900"/>
                  </a:lnTo>
                  <a:lnTo>
                    <a:pt x="6752209" y="107823"/>
                  </a:lnTo>
                  <a:lnTo>
                    <a:pt x="6693662" y="133858"/>
                  </a:lnTo>
                  <a:lnTo>
                    <a:pt x="6637782" y="166497"/>
                  </a:lnTo>
                  <a:lnTo>
                    <a:pt x="6584823" y="205359"/>
                  </a:lnTo>
                  <a:lnTo>
                    <a:pt x="6534912" y="250190"/>
                  </a:lnTo>
                  <a:lnTo>
                    <a:pt x="6488430" y="300482"/>
                  </a:lnTo>
                  <a:lnTo>
                    <a:pt x="6445631" y="355854"/>
                  </a:lnTo>
                  <a:lnTo>
                    <a:pt x="6406769" y="416179"/>
                  </a:lnTo>
                  <a:lnTo>
                    <a:pt x="6372225" y="480822"/>
                  </a:lnTo>
                  <a:lnTo>
                    <a:pt x="6342253" y="549529"/>
                  </a:lnTo>
                  <a:lnTo>
                    <a:pt x="6317107" y="622046"/>
                  </a:lnTo>
                  <a:lnTo>
                    <a:pt x="6297041" y="697865"/>
                  </a:lnTo>
                  <a:lnTo>
                    <a:pt x="6282296" y="776605"/>
                  </a:lnTo>
                  <a:lnTo>
                    <a:pt x="6273292" y="858012"/>
                  </a:lnTo>
                  <a:lnTo>
                    <a:pt x="6270244" y="941578"/>
                  </a:lnTo>
                  <a:lnTo>
                    <a:pt x="6270244" y="4415104"/>
                  </a:lnTo>
                  <a:lnTo>
                    <a:pt x="6273292" y="4498733"/>
                  </a:lnTo>
                  <a:lnTo>
                    <a:pt x="6282296" y="4580140"/>
                  </a:lnTo>
                  <a:lnTo>
                    <a:pt x="6297041" y="4658893"/>
                  </a:lnTo>
                  <a:lnTo>
                    <a:pt x="6317107" y="4734699"/>
                  </a:lnTo>
                  <a:lnTo>
                    <a:pt x="6342253" y="4807140"/>
                  </a:lnTo>
                  <a:lnTo>
                    <a:pt x="6372225" y="4875885"/>
                  </a:lnTo>
                  <a:lnTo>
                    <a:pt x="6406769" y="4940554"/>
                  </a:lnTo>
                  <a:lnTo>
                    <a:pt x="6445631" y="5000803"/>
                  </a:lnTo>
                  <a:lnTo>
                    <a:pt x="6488430" y="5056263"/>
                  </a:lnTo>
                  <a:lnTo>
                    <a:pt x="6534912" y="5106543"/>
                  </a:lnTo>
                  <a:lnTo>
                    <a:pt x="6584823" y="5151323"/>
                  </a:lnTo>
                  <a:lnTo>
                    <a:pt x="6637782" y="5190185"/>
                  </a:lnTo>
                  <a:lnTo>
                    <a:pt x="6693662" y="5222799"/>
                  </a:lnTo>
                  <a:lnTo>
                    <a:pt x="6752209" y="5248821"/>
                  </a:lnTo>
                  <a:lnTo>
                    <a:pt x="6812915" y="5267833"/>
                  </a:lnTo>
                  <a:lnTo>
                    <a:pt x="6875780" y="5279529"/>
                  </a:lnTo>
                  <a:lnTo>
                    <a:pt x="6940296" y="5283492"/>
                  </a:lnTo>
                  <a:lnTo>
                    <a:pt x="11071987" y="5283492"/>
                  </a:lnTo>
                  <a:lnTo>
                    <a:pt x="11136503" y="5279529"/>
                  </a:lnTo>
                  <a:lnTo>
                    <a:pt x="11199368" y="5267833"/>
                  </a:lnTo>
                  <a:lnTo>
                    <a:pt x="11260074" y="5248821"/>
                  </a:lnTo>
                  <a:lnTo>
                    <a:pt x="11318621" y="5222799"/>
                  </a:lnTo>
                  <a:lnTo>
                    <a:pt x="11374501" y="5190185"/>
                  </a:lnTo>
                  <a:lnTo>
                    <a:pt x="11427587" y="5151323"/>
                  </a:lnTo>
                  <a:lnTo>
                    <a:pt x="11477371" y="5106543"/>
                  </a:lnTo>
                  <a:lnTo>
                    <a:pt x="11523980" y="5056263"/>
                  </a:lnTo>
                  <a:lnTo>
                    <a:pt x="11566652" y="5000803"/>
                  </a:lnTo>
                  <a:lnTo>
                    <a:pt x="11605514" y="4940554"/>
                  </a:lnTo>
                  <a:lnTo>
                    <a:pt x="11640058" y="4875885"/>
                  </a:lnTo>
                  <a:lnTo>
                    <a:pt x="11670030" y="4807140"/>
                  </a:lnTo>
                  <a:lnTo>
                    <a:pt x="11695303" y="4734699"/>
                  </a:lnTo>
                  <a:lnTo>
                    <a:pt x="11715242" y="4658893"/>
                  </a:lnTo>
                  <a:lnTo>
                    <a:pt x="11729974" y="4580140"/>
                  </a:lnTo>
                  <a:lnTo>
                    <a:pt x="11738991" y="4498733"/>
                  </a:lnTo>
                  <a:lnTo>
                    <a:pt x="11742039" y="4415104"/>
                  </a:lnTo>
                  <a:lnTo>
                    <a:pt x="11742039" y="941578"/>
                  </a:lnTo>
                  <a:close/>
                </a:path>
              </a:pathLst>
            </a:custGeom>
            <a:solidFill>
              <a:srgbClr val="FFFFFF">
                <a:alpha val="8588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951738" y="1192529"/>
              <a:ext cx="763905" cy="0"/>
            </a:xfrm>
            <a:custGeom>
              <a:avLst/>
              <a:gdLst/>
              <a:ahLst/>
              <a:cxnLst/>
              <a:rect l="l" t="t" r="r" b="b"/>
              <a:pathLst>
                <a:path w="763905">
                  <a:moveTo>
                    <a:pt x="0" y="0"/>
                  </a:moveTo>
                  <a:lnTo>
                    <a:pt x="763524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6414514"/>
              <a:ext cx="803147" cy="3520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6414516"/>
              <a:ext cx="757427" cy="39471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6429755"/>
              <a:ext cx="754379" cy="24993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1906504" y="6438087"/>
            <a:ext cx="1479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-1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cs typeface="Verdana"/>
              </a:rPr>
              <a:t>10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07054" y="1103895"/>
            <a:ext cx="5740215" cy="6162584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9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Dual/Joint </a:t>
            </a:r>
            <a:r>
              <a:rPr kumimoji="0" lang="en-US" sz="2000" b="1" i="0" u="none" strike="noStrike" kern="0" cap="none" spc="-9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Master’s</a:t>
            </a:r>
            <a:r>
              <a:rPr kumimoji="0" sz="2000" b="1" i="0" u="none" strike="noStrike" kern="0" cap="none" spc="-9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Degree Partnership</a:t>
            </a:r>
            <a:endParaRPr kumimoji="0" lang="en-US" sz="2000" b="1" i="0" u="none" strike="noStrike" kern="0" cap="none" spc="-9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" b="1" i="0" u="none" strike="noStrike" kern="0" cap="none" spc="-9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marR="600710" lvl="0" indent="-45720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99085" algn="l"/>
              </a:tabLst>
              <a:defRPr/>
            </a:pP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Semiconductor</a:t>
            </a:r>
            <a:r>
              <a:rPr kumimoji="0" sz="2000" b="1" i="0" u="none" strike="noStrike" kern="0" cap="none" spc="5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</a:t>
            </a:r>
            <a:r>
              <a:rPr kumimoji="0" sz="2000" b="1" i="0" u="none" strike="noStrike" kern="0" cap="none" spc="5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</a:t>
            </a:r>
            <a:r>
              <a:rPr kumimoji="0" sz="2000" b="0" i="0" u="none" strike="noStrike" kern="0" cap="none" spc="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0" cap="none" spc="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Taiwan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Universities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(NTHU,</a:t>
            </a:r>
            <a:r>
              <a:rPr kumimoji="0" sz="2000" b="0" i="0" u="none" strike="noStrike" kern="0" cap="none" spc="114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NTNU,</a:t>
            </a:r>
            <a:r>
              <a:rPr kumimoji="0" sz="2000" b="0" i="0" u="none" strike="noStrike" kern="0" cap="none" spc="10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NYMCTU)</a:t>
            </a:r>
            <a:endParaRPr kumimoji="0" lang="en-US" sz="2000" b="0" i="0" u="none" strike="noStrike" kern="0" cap="none" spc="-1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965" marR="600710" lvl="0" indent="-34290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99085" algn="l"/>
              </a:tabLst>
              <a:defRPr/>
            </a:pPr>
            <a:endParaRPr kumimoji="0" lang="en-US" sz="300" b="0" i="0" u="none" strike="noStrike" kern="0" cap="none" spc="-1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marR="600710" lvl="0" indent="-45720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99085" algn="l"/>
              </a:tabLst>
              <a:defRPr/>
            </a:pPr>
            <a:r>
              <a:rPr kumimoji="0" lang="en-US" sz="2000" b="0" i="0" u="none" strike="noStrike" kern="0" cap="none" spc="-1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Hydrology (Samarkand State University, Uzbekistan)</a:t>
            </a:r>
          </a:p>
          <a:p>
            <a:pPr marL="12065" marR="600710" lvl="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tabLst>
                <a:tab pos="299085" algn="l"/>
              </a:tabLst>
              <a:defRPr/>
            </a:pPr>
            <a:r>
              <a:rPr kumimoji="0" lang="en-US" sz="2000" b="0" i="0" u="none" strike="noStrike" kern="0" cap="none" spc="-1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Associated Partner in Erasmus+ Master’s Program</a:t>
            </a:r>
          </a:p>
          <a:p>
            <a:pPr marL="469265" marR="600710" lvl="0" indent="-45720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99085" algn="l"/>
              </a:tabLst>
              <a:defRPr/>
            </a:pPr>
            <a:r>
              <a:rPr kumimoji="0" lang="en-US" sz="20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Flood Risk Management </a:t>
            </a:r>
            <a:r>
              <a:rPr kumimoji="0" lang="en-US" sz="2000" b="0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(IHE/TU Delft, TU Dresden, University of Ljubljana)</a:t>
            </a:r>
          </a:p>
          <a:p>
            <a:pPr marL="354965" marR="600710" lvl="0" indent="-34290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99085" algn="l"/>
              </a:tabLst>
              <a:defRPr/>
            </a:pPr>
            <a:endParaRPr kumimoji="0" lang="en-US" sz="100" b="0" i="0" u="none" strike="noStrike" kern="0" cap="none" spc="-1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marR="600710" lvl="0" indent="-45720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99085" algn="l"/>
              </a:tabLst>
              <a:defRPr/>
            </a:pPr>
            <a:r>
              <a:rPr kumimoji="0" lang="en-US" sz="2000" b="1" i="0" u="none" strike="noStrike" kern="0" cap="none" spc="-1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Engineering for Environmental Sustainability and International Cooperation (EESIC) </a:t>
            </a:r>
            <a:r>
              <a:rPr kumimoji="0" lang="en-US" sz="2000" b="0" i="0" u="none" strike="noStrike" kern="0" cap="none" spc="-1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pt-BR" sz="2000" b="0" i="0" u="none" strike="noStrike" kern="0" cap="none" spc="-1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 of Trento, Italy; Instituto Superior Técnico Lisboa, Portugal; Universitat Politècnica de Valencia, Spain)</a:t>
            </a:r>
            <a:endParaRPr kumimoji="0" lang="en-US" sz="2000" b="0" i="0" u="none" strike="noStrike" kern="0" cap="none" spc="-1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9085" marR="600710" lvl="0" indent="-28702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</a:tabLst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6D9F46-7887-1DB5-2DD9-FC069BBF9412}"/>
              </a:ext>
            </a:extLst>
          </p:cNvPr>
          <p:cNvSpPr txBox="1"/>
          <p:nvPr/>
        </p:nvSpPr>
        <p:spPr>
          <a:xfrm>
            <a:off x="562736" y="990601"/>
            <a:ext cx="5334000" cy="5906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-9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Dual/Joint</a:t>
            </a:r>
            <a:r>
              <a:rPr kumimoji="0" lang="en-US" sz="2000" b="1" i="0" u="none" strike="noStrike" kern="0" cap="none" spc="-11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0" cap="none" spc="-9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Ph.D.</a:t>
            </a:r>
            <a:r>
              <a:rPr kumimoji="0" lang="en-US" sz="2000" b="1" i="0" u="none" strike="noStrike" kern="0" cap="none" spc="-7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0" cap="none" spc="3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Partnerships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</a:t>
            </a:r>
            <a:r>
              <a:rPr kumimoji="0" lang="en-US" sz="1800" b="0" i="0" u="none" strike="noStrike" kern="0" cap="none" spc="15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kumimoji="0" lang="en-US" sz="1800" b="0" i="0" u="none" strike="noStrike" kern="0" cap="none" spc="8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Strasbourg,</a:t>
            </a:r>
            <a:r>
              <a:rPr kumimoji="0" lang="en-US" sz="1800" b="0" i="0" u="none" strike="noStrike" kern="0" cap="none" spc="17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France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Loughborough</a:t>
            </a:r>
            <a:r>
              <a:rPr kumimoji="0" lang="en-US" sz="1800" b="0" i="0" u="none" strike="noStrike" kern="0" cap="none" spc="36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University, </a:t>
            </a:r>
            <a:r>
              <a:rPr kumimoji="0" lang="en-US" sz="1800" b="0" i="0" u="none" strike="noStrike" kern="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 of Lausanne, Switzerland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 of Groningen, Netherlands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 of Trento, Italy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 Universiteit Brussel, Belgium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0" cap="none" spc="-2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</a:t>
            </a:r>
            <a:r>
              <a:rPr kumimoji="0" lang="en-US" sz="1800" b="0" i="0" u="none" strike="noStrike" kern="0" cap="none" spc="-55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kumimoji="0" lang="en-US" sz="1800" b="0" i="0" u="none" strike="noStrike" kern="0" cap="none" spc="21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Alberta,</a:t>
            </a:r>
            <a:r>
              <a:rPr kumimoji="0" lang="en-US" sz="1800" b="0" i="0" u="none" strike="noStrike" kern="0" cap="none" spc="145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65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Canada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Queens</a:t>
            </a:r>
            <a:r>
              <a:rPr kumimoji="0" lang="en-US" sz="1800" b="0" i="0" u="none" strike="noStrike" kern="0" cap="none" spc="26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University,</a:t>
            </a:r>
            <a:r>
              <a:rPr kumimoji="0" lang="en-US" sz="1800" b="0" i="0" u="none" strike="noStrike" kern="0" cap="none" spc="325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Canada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</a:t>
            </a:r>
            <a:r>
              <a:rPr kumimoji="0" lang="en-US" sz="1800" b="0" i="0" u="none" strike="noStrike" kern="0" cap="none" spc="405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kumimoji="0" lang="en-US" sz="1800" b="0" i="0" u="none" strike="noStrike" kern="0" cap="none" spc="395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Saskatchewan,</a:t>
            </a:r>
            <a:r>
              <a:rPr kumimoji="0" lang="en-US" sz="1800" b="0" i="0" u="none" strike="noStrike" kern="0" cap="none" spc="335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Canada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Ontario Tech University, Canada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100" b="0" i="0" u="none" strike="noStrike" kern="0" cap="none" spc="-2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Western Sydney University, Australia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0" cap="none" spc="-2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-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Niigata University, Japan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</a:t>
            </a:r>
            <a:r>
              <a:rPr kumimoji="0" lang="en-US" sz="1800" b="0" i="0" u="none" strike="noStrike" kern="0" cap="none" spc="254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Tsing</a:t>
            </a:r>
            <a:r>
              <a:rPr kumimoji="0" lang="en-US" sz="1800" b="0" i="0" u="none" strike="noStrike" kern="0" cap="none" spc="21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Hua</a:t>
            </a:r>
            <a:r>
              <a:rPr kumimoji="0" lang="en-US" sz="1800" b="0" i="0" u="none" strike="noStrike" kern="0" cap="none" spc="2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University,</a:t>
            </a:r>
            <a:r>
              <a:rPr kumimoji="0" lang="en-US" sz="1800" b="0" i="0" u="none" strike="noStrike" kern="0" cap="none" spc="27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Taiwan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5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Asian</a:t>
            </a:r>
            <a:r>
              <a:rPr kumimoji="0" lang="en-US" sz="1800" b="0" i="0" u="none" strike="noStrike" kern="0" cap="none" spc="-7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-3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Institute</a:t>
            </a:r>
            <a:r>
              <a:rPr kumimoji="0" lang="en-US" sz="1800" b="0" i="0" u="none" strike="noStrike" kern="0" cap="none" spc="-13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kumimoji="0" lang="en-US" sz="1800" b="0" i="0" u="none" strike="noStrike" kern="0" cap="none" spc="-13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Technology,</a:t>
            </a:r>
            <a:r>
              <a:rPr kumimoji="0" lang="en-US" sz="1800" b="0" i="0" u="none" strike="noStrike" kern="0" cap="none" spc="-10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Thailand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Tribhuvan</a:t>
            </a:r>
            <a:r>
              <a:rPr kumimoji="0" lang="en-US" sz="1800" b="0" i="0" u="none" strike="noStrike" kern="0" cap="none" spc="2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University,</a:t>
            </a:r>
            <a:r>
              <a:rPr kumimoji="0" lang="en-US" sz="1800" b="0" i="0" u="none" strike="noStrike" kern="0" cap="none" spc="24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Nepal</a:t>
            </a:r>
          </a:p>
          <a:p>
            <a:pPr marL="469900" marR="0" lvl="0" indent="-412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 of </a:t>
            </a:r>
            <a:r>
              <a:rPr kumimoji="0" lang="en-US" sz="1800" b="0" i="0" u="none" strike="noStrike" kern="0" cap="none" spc="-2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Diponegoro</a:t>
            </a: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Indonesia</a:t>
            </a:r>
          </a:p>
          <a:p>
            <a:pPr marL="299085" marR="0" lvl="0" indent="-28638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</a:tabLst>
              <a:defRPr/>
            </a:pPr>
            <a:endParaRPr kumimoji="0" lang="en-US" sz="2000" b="0" i="0" u="none" strike="noStrike" kern="0" cap="none" spc="-2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761" y="0"/>
            <a:ext cx="12192000" cy="1017269"/>
            <a:chOff x="761" y="0"/>
            <a:chExt cx="12192000" cy="101726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5492" y="0"/>
              <a:ext cx="1016507" cy="9601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61" y="9913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50800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6448044"/>
            <a:ext cx="12192000" cy="419100"/>
            <a:chOff x="0" y="6448044"/>
            <a:chExt cx="12192000" cy="419100"/>
          </a:xfrm>
        </p:grpSpPr>
        <p:sp>
          <p:nvSpPr>
            <p:cNvPr id="7" name="object 7"/>
            <p:cNvSpPr/>
            <p:nvPr/>
          </p:nvSpPr>
          <p:spPr>
            <a:xfrm>
              <a:off x="0" y="6644767"/>
              <a:ext cx="12192000" cy="222250"/>
            </a:xfrm>
            <a:custGeom>
              <a:avLst/>
              <a:gdLst/>
              <a:ahLst/>
              <a:cxnLst/>
              <a:rect l="l" t="t" r="r" b="b"/>
              <a:pathLst>
                <a:path w="12192000" h="222250">
                  <a:moveTo>
                    <a:pt x="0" y="222249"/>
                  </a:moveTo>
                  <a:lnTo>
                    <a:pt x="12192000" y="22224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222249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19" y="6448044"/>
              <a:ext cx="2223516" cy="198120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97835" y="2118360"/>
            <a:ext cx="7095744" cy="350885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908663" y="6629806"/>
            <a:ext cx="205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FFFFFF"/>
                </a:solidFill>
                <a:latin typeface="Carlito"/>
                <a:cs typeface="Carlito"/>
              </a:rPr>
              <a:t>15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963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sz="3600" b="0" spc="-254" dirty="0">
                <a:solidFill>
                  <a:srgbClr val="C00000"/>
                </a:solidFill>
                <a:latin typeface="Times New Roman"/>
                <a:cs typeface="Times New Roman"/>
              </a:rPr>
              <a:t>IITR</a:t>
            </a:r>
            <a:r>
              <a:rPr sz="3600" b="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C00000"/>
                </a:solidFill>
                <a:latin typeface="Times New Roman"/>
                <a:cs typeface="Times New Roman"/>
              </a:rPr>
              <a:t>Student Exchange</a:t>
            </a:r>
            <a:r>
              <a:rPr sz="3600" b="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0" spc="-10" dirty="0">
                <a:solidFill>
                  <a:srgbClr val="C00000"/>
                </a:solidFill>
                <a:latin typeface="Times New Roman"/>
                <a:cs typeface="Times New Roman"/>
              </a:rPr>
              <a:t>Programs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8091" y="1196695"/>
            <a:ext cx="5663565" cy="5647828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355600" algn="l"/>
              </a:tabLst>
            </a:pPr>
            <a:r>
              <a:rPr sz="2000" spc="-10" dirty="0">
                <a:solidFill>
                  <a:srgbClr val="0000FF"/>
                </a:solidFill>
                <a:latin typeface="Carlito"/>
                <a:cs typeface="Carlito"/>
              </a:rPr>
              <a:t>Australia</a:t>
            </a:r>
            <a:r>
              <a:rPr sz="2000" spc="-40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00FF"/>
                </a:solidFill>
                <a:latin typeface="Carlito"/>
                <a:cs typeface="Carlito"/>
              </a:rPr>
              <a:t>-</a:t>
            </a:r>
            <a:r>
              <a:rPr sz="2000" spc="-55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00FF"/>
                </a:solidFill>
                <a:latin typeface="Carlito"/>
                <a:cs typeface="Carlito"/>
              </a:rPr>
              <a:t>Australian</a:t>
            </a:r>
            <a:r>
              <a:rPr sz="2000" spc="-35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00FF"/>
                </a:solidFill>
                <a:latin typeface="Carlito"/>
                <a:cs typeface="Carlito"/>
              </a:rPr>
              <a:t>National</a:t>
            </a:r>
            <a:r>
              <a:rPr sz="2000" spc="-55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000" spc="-20" dirty="0">
                <a:solidFill>
                  <a:srgbClr val="0000FF"/>
                </a:solidFill>
                <a:latin typeface="Carlito"/>
                <a:cs typeface="Carlito"/>
              </a:rPr>
              <a:t>University,</a:t>
            </a:r>
            <a:r>
              <a:rPr sz="2000" spc="-40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00FF"/>
                </a:solidFill>
                <a:latin typeface="Carlito"/>
                <a:cs typeface="Carlito"/>
              </a:rPr>
              <a:t>under</a:t>
            </a:r>
            <a:r>
              <a:rPr sz="2000" spc="-60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000" spc="-25" dirty="0">
                <a:solidFill>
                  <a:srgbClr val="0000FF"/>
                </a:solidFill>
                <a:latin typeface="Carlito"/>
                <a:cs typeface="Carlito"/>
              </a:rPr>
              <a:t>the</a:t>
            </a:r>
            <a:endParaRPr sz="2000" dirty="0"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  <a:spcBef>
                <a:spcPts val="170"/>
              </a:spcBef>
            </a:pPr>
            <a:r>
              <a:rPr sz="2000" spc="-120" dirty="0">
                <a:solidFill>
                  <a:srgbClr val="0000FF"/>
                </a:solidFill>
                <a:latin typeface="Trebuchet MS"/>
                <a:cs typeface="Trebuchet MS"/>
              </a:rPr>
              <a:t>‘Future</a:t>
            </a:r>
            <a:r>
              <a:rPr sz="2000" spc="-114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0000FF"/>
                </a:solidFill>
                <a:latin typeface="Trebuchet MS"/>
                <a:cs typeface="Trebuchet MS"/>
              </a:rPr>
              <a:t>Research</a:t>
            </a:r>
            <a:r>
              <a:rPr sz="2000" spc="-100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2000" spc="-155" dirty="0">
                <a:solidFill>
                  <a:srgbClr val="0000FF"/>
                </a:solidFill>
                <a:latin typeface="Trebuchet MS"/>
                <a:cs typeface="Trebuchet MS"/>
              </a:rPr>
              <a:t>Talent’</a:t>
            </a:r>
            <a:r>
              <a:rPr sz="2000" spc="-95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2000" spc="-145" dirty="0">
                <a:solidFill>
                  <a:srgbClr val="0000FF"/>
                </a:solidFill>
                <a:latin typeface="Trebuchet MS"/>
                <a:cs typeface="Trebuchet MS"/>
              </a:rPr>
              <a:t>(FRT)</a:t>
            </a:r>
            <a:r>
              <a:rPr sz="2000" spc="-110" dirty="0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Trebuchet MS"/>
                <a:cs typeface="Trebuchet MS"/>
              </a:rPr>
              <a:t>Awards</a:t>
            </a:r>
            <a:endParaRPr sz="2000" dirty="0">
              <a:latin typeface="Trebuchet MS"/>
              <a:cs typeface="Trebuchet MS"/>
            </a:endParaRPr>
          </a:p>
          <a:p>
            <a:pPr marL="355600" marR="454025" indent="-343535">
              <a:lnSpc>
                <a:spcPct val="107000"/>
              </a:lnSpc>
              <a:buAutoNum type="arabicPeriod" startAt="2"/>
              <a:tabLst>
                <a:tab pos="355600" algn="l"/>
              </a:tabLst>
            </a:pPr>
            <a:r>
              <a:rPr lang="fr-FR" sz="2000" dirty="0">
                <a:solidFill>
                  <a:srgbClr val="C00000"/>
                </a:solidFill>
                <a:latin typeface="Carlito"/>
                <a:cs typeface="Carlito"/>
              </a:rPr>
              <a:t>France</a:t>
            </a:r>
            <a:r>
              <a:rPr lang="fr-FR" sz="2000" spc="-5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fr-FR" sz="2000" dirty="0">
                <a:solidFill>
                  <a:srgbClr val="C00000"/>
                </a:solidFill>
                <a:latin typeface="Carlito"/>
                <a:cs typeface="Carlito"/>
              </a:rPr>
              <a:t>-</a:t>
            </a:r>
            <a:r>
              <a:rPr lang="fr-FR" sz="2000" spc="-3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fr-FR" sz="2000" dirty="0">
                <a:solidFill>
                  <a:srgbClr val="C00000"/>
                </a:solidFill>
                <a:latin typeface="Carlito"/>
                <a:cs typeface="Carlito"/>
              </a:rPr>
              <a:t>École</a:t>
            </a:r>
            <a:r>
              <a:rPr lang="fr-FR" sz="2000" spc="-6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fr-FR" sz="2000" spc="-10" dirty="0">
                <a:solidFill>
                  <a:srgbClr val="C00000"/>
                </a:solidFill>
                <a:latin typeface="Carlito"/>
                <a:cs typeface="Carlito"/>
              </a:rPr>
              <a:t>Polytechnique</a:t>
            </a:r>
            <a:r>
              <a:rPr lang="fr-FR" sz="2000" spc="-6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fr-FR" sz="2000" spc="-20" dirty="0" err="1">
                <a:solidFill>
                  <a:srgbClr val="C00000"/>
                </a:solidFill>
                <a:latin typeface="Carlito"/>
                <a:cs typeface="Carlito"/>
              </a:rPr>
              <a:t>University</a:t>
            </a:r>
            <a:r>
              <a:rPr lang="fr-FR" sz="2000" spc="-20" dirty="0">
                <a:solidFill>
                  <a:srgbClr val="C00000"/>
                </a:solidFill>
                <a:latin typeface="Carlito"/>
                <a:cs typeface="Carlito"/>
              </a:rPr>
              <a:t>,</a:t>
            </a:r>
            <a:r>
              <a:rPr lang="fr-FR" sz="2000" spc="-2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fr-FR" sz="2000" spc="-10" dirty="0">
                <a:solidFill>
                  <a:srgbClr val="C00000"/>
                </a:solidFill>
                <a:latin typeface="Carlito"/>
                <a:cs typeface="Carlito"/>
              </a:rPr>
              <a:t>France (</a:t>
            </a:r>
            <a:r>
              <a:rPr lang="fr-FR" sz="2000" spc="-10" dirty="0" err="1">
                <a:solidFill>
                  <a:srgbClr val="C00000"/>
                </a:solidFill>
                <a:latin typeface="Carlito"/>
                <a:cs typeface="Carlito"/>
              </a:rPr>
              <a:t>Internship</a:t>
            </a:r>
            <a:r>
              <a:rPr lang="fr-FR" sz="2000" spc="-10" dirty="0">
                <a:solidFill>
                  <a:srgbClr val="C00000"/>
                </a:solidFill>
                <a:latin typeface="Carlito"/>
                <a:cs typeface="Carlito"/>
              </a:rPr>
              <a:t> Programme)</a:t>
            </a:r>
            <a:endParaRPr lang="fr-FR" sz="2000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165"/>
              </a:spcBef>
              <a:buAutoNum type="arabicPeriod" startAt="2"/>
              <a:tabLst>
                <a:tab pos="355600" algn="l"/>
              </a:tabLst>
            </a:pPr>
            <a:r>
              <a:rPr lang="fr-FR" sz="2000" dirty="0">
                <a:solidFill>
                  <a:srgbClr val="C00000"/>
                </a:solidFill>
                <a:latin typeface="Carlito"/>
                <a:cs typeface="Carlito"/>
              </a:rPr>
              <a:t>France</a:t>
            </a:r>
            <a:r>
              <a:rPr lang="fr-FR" sz="2000" spc="-5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fr-FR" sz="2000" dirty="0">
                <a:solidFill>
                  <a:srgbClr val="C00000"/>
                </a:solidFill>
                <a:latin typeface="Carlito"/>
                <a:cs typeface="Carlito"/>
              </a:rPr>
              <a:t>-</a:t>
            </a:r>
            <a:r>
              <a:rPr lang="fr-FR" sz="2000" spc="-4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fr-FR" sz="2000" spc="-60" dirty="0">
                <a:solidFill>
                  <a:srgbClr val="C00000"/>
                </a:solidFill>
                <a:latin typeface="Carlito"/>
                <a:cs typeface="Carlito"/>
              </a:rPr>
              <a:t>ESTP,</a:t>
            </a:r>
            <a:r>
              <a:rPr lang="fr-FR" sz="2000" spc="-3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lang="fr-FR" sz="2000" spc="-10" dirty="0">
                <a:solidFill>
                  <a:srgbClr val="C00000"/>
                </a:solidFill>
                <a:latin typeface="Carlito"/>
                <a:cs typeface="Carlito"/>
              </a:rPr>
              <a:t>France</a:t>
            </a:r>
            <a:endParaRPr lang="fr-FR" sz="2000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175"/>
              </a:spcBef>
              <a:buAutoNum type="arabicPeriod" startAt="2"/>
              <a:tabLst>
                <a:tab pos="355600" algn="l"/>
              </a:tabLst>
            </a:pPr>
            <a:r>
              <a:rPr sz="2000" b="1" dirty="0">
                <a:solidFill>
                  <a:srgbClr val="339933"/>
                </a:solidFill>
                <a:latin typeface="Carlito"/>
                <a:cs typeface="Carlito"/>
              </a:rPr>
              <a:t>Japan</a:t>
            </a:r>
            <a:r>
              <a:rPr sz="2000" b="1" spc="-50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339933"/>
                </a:solidFill>
                <a:latin typeface="Carlito"/>
                <a:cs typeface="Carlito"/>
              </a:rPr>
              <a:t>-</a:t>
            </a:r>
            <a:r>
              <a:rPr sz="2000" b="1" spc="-40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339933"/>
                </a:solidFill>
                <a:latin typeface="Carlito"/>
                <a:cs typeface="Carlito"/>
              </a:rPr>
              <a:t>Niigata</a:t>
            </a:r>
            <a:r>
              <a:rPr sz="2000" b="1" spc="-40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339933"/>
                </a:solidFill>
                <a:latin typeface="Carlito"/>
                <a:cs typeface="Carlito"/>
              </a:rPr>
              <a:t>University</a:t>
            </a:r>
            <a:r>
              <a:rPr sz="2000" b="1" spc="-25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339933"/>
                </a:solidFill>
                <a:latin typeface="Carlito"/>
                <a:cs typeface="Carlito"/>
              </a:rPr>
              <a:t>(NU),</a:t>
            </a:r>
            <a:r>
              <a:rPr sz="2000" b="1" spc="-40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339933"/>
                </a:solidFill>
                <a:latin typeface="Carlito"/>
                <a:cs typeface="Carlito"/>
              </a:rPr>
              <a:t>Japan</a:t>
            </a:r>
            <a:endParaRPr sz="2000" b="1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165"/>
              </a:spcBef>
              <a:buAutoNum type="arabicPeriod" startAt="2"/>
              <a:tabLst>
                <a:tab pos="355600" algn="l"/>
              </a:tabLst>
            </a:pPr>
            <a:r>
              <a:rPr sz="2000" b="1" dirty="0">
                <a:solidFill>
                  <a:srgbClr val="339933"/>
                </a:solidFill>
                <a:latin typeface="Carlito"/>
                <a:cs typeface="Carlito"/>
              </a:rPr>
              <a:t>Japan</a:t>
            </a:r>
            <a:r>
              <a:rPr sz="2000" b="1" spc="-45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339933"/>
                </a:solidFill>
                <a:latin typeface="Carlito"/>
                <a:cs typeface="Carlito"/>
              </a:rPr>
              <a:t>-</a:t>
            </a:r>
            <a:r>
              <a:rPr sz="2000" b="1" spc="-35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339933"/>
                </a:solidFill>
                <a:latin typeface="Carlito"/>
                <a:cs typeface="Carlito"/>
              </a:rPr>
              <a:t>University</a:t>
            </a:r>
            <a:r>
              <a:rPr sz="2000" b="1" spc="-20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339933"/>
                </a:solidFill>
                <a:latin typeface="Carlito"/>
                <a:cs typeface="Carlito"/>
              </a:rPr>
              <a:t>of</a:t>
            </a:r>
            <a:r>
              <a:rPr sz="2000" b="1" spc="-45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spc="-35" dirty="0">
                <a:solidFill>
                  <a:srgbClr val="339933"/>
                </a:solidFill>
                <a:latin typeface="Carlito"/>
                <a:cs typeface="Carlito"/>
              </a:rPr>
              <a:t>Tokyo,</a:t>
            </a:r>
            <a:r>
              <a:rPr sz="2000" b="1" spc="-55" dirty="0">
                <a:solidFill>
                  <a:srgbClr val="339933"/>
                </a:solidFill>
                <a:latin typeface="Carlito"/>
                <a:cs typeface="Carlito"/>
              </a:rPr>
              <a:t> </a:t>
            </a:r>
            <a:r>
              <a:rPr sz="2000" b="1" spc="-20" dirty="0">
                <a:solidFill>
                  <a:srgbClr val="339933"/>
                </a:solidFill>
                <a:latin typeface="Carlito"/>
                <a:cs typeface="Carlito"/>
              </a:rPr>
              <a:t>Japan</a:t>
            </a:r>
            <a:endParaRPr sz="2000" b="1" dirty="0">
              <a:latin typeface="Carlito"/>
              <a:cs typeface="Carlito"/>
            </a:endParaRPr>
          </a:p>
          <a:p>
            <a:pPr marL="355600" marR="396240" indent="-343535">
              <a:lnSpc>
                <a:spcPct val="107000"/>
              </a:lnSpc>
              <a:buAutoNum type="arabicPeriod" startAt="2"/>
              <a:tabLst>
                <a:tab pos="355600" algn="l"/>
              </a:tabLst>
            </a:pPr>
            <a:r>
              <a:rPr sz="2000" dirty="0">
                <a:solidFill>
                  <a:srgbClr val="6F2F9F"/>
                </a:solidFill>
                <a:latin typeface="Carlito"/>
                <a:cs typeface="Carlito"/>
              </a:rPr>
              <a:t>Singapore</a:t>
            </a:r>
            <a:r>
              <a:rPr sz="2000" spc="-65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6F2F9F"/>
                </a:solidFill>
                <a:latin typeface="Carlito"/>
                <a:cs typeface="Carlito"/>
              </a:rPr>
              <a:t>-</a:t>
            </a:r>
            <a:r>
              <a:rPr sz="2000" spc="-35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6F2F9F"/>
                </a:solidFill>
                <a:latin typeface="Carlito"/>
                <a:cs typeface="Carlito"/>
              </a:rPr>
              <a:t>Nanyang</a:t>
            </a:r>
            <a:r>
              <a:rPr sz="2000" spc="-60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spc="-20" dirty="0">
                <a:solidFill>
                  <a:srgbClr val="6F2F9F"/>
                </a:solidFill>
                <a:latin typeface="Carlito"/>
                <a:cs typeface="Carlito"/>
              </a:rPr>
              <a:t>Technological</a:t>
            </a:r>
            <a:r>
              <a:rPr sz="2000" spc="-55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Carlito"/>
                <a:cs typeface="Carlito"/>
              </a:rPr>
              <a:t>University </a:t>
            </a:r>
            <a:r>
              <a:rPr sz="2000" dirty="0">
                <a:solidFill>
                  <a:srgbClr val="6F2F9F"/>
                </a:solidFill>
                <a:latin typeface="Carlito"/>
                <a:cs typeface="Carlito"/>
              </a:rPr>
              <a:t>(NTU),</a:t>
            </a:r>
            <a:r>
              <a:rPr sz="2000" spc="-40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6F2F9F"/>
                </a:solidFill>
                <a:latin typeface="Carlito"/>
                <a:cs typeface="Carlito"/>
              </a:rPr>
              <a:t>Singapore,</a:t>
            </a:r>
            <a:r>
              <a:rPr sz="2000" spc="-55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6F2F9F"/>
                </a:solidFill>
                <a:latin typeface="Carlito"/>
                <a:cs typeface="Carlito"/>
              </a:rPr>
              <a:t>under</a:t>
            </a:r>
            <a:r>
              <a:rPr sz="2000" spc="-45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6F2F9F"/>
                </a:solidFill>
                <a:latin typeface="Carlito"/>
                <a:cs typeface="Carlito"/>
              </a:rPr>
              <a:t>the</a:t>
            </a:r>
            <a:r>
              <a:rPr sz="2000" spc="-35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Carlito"/>
                <a:cs typeface="Carlito"/>
              </a:rPr>
              <a:t>NTU-</a:t>
            </a:r>
            <a:r>
              <a:rPr sz="2000" dirty="0">
                <a:solidFill>
                  <a:srgbClr val="6F2F9F"/>
                </a:solidFill>
                <a:latin typeface="Carlito"/>
                <a:cs typeface="Carlito"/>
              </a:rPr>
              <a:t>India</a:t>
            </a:r>
            <a:r>
              <a:rPr sz="2000" spc="-50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Carlito"/>
                <a:cs typeface="Carlito"/>
              </a:rPr>
              <a:t>Connect Research</a:t>
            </a:r>
            <a:r>
              <a:rPr sz="2000" spc="-80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6F2F9F"/>
                </a:solidFill>
                <a:latin typeface="Carlito"/>
                <a:cs typeface="Carlito"/>
              </a:rPr>
              <a:t>Internship</a:t>
            </a:r>
            <a:r>
              <a:rPr sz="2000" spc="-75" dirty="0">
                <a:solidFill>
                  <a:srgbClr val="6F2F9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Carlito"/>
                <a:cs typeface="Carlito"/>
              </a:rPr>
              <a:t>Programme</a:t>
            </a:r>
            <a:endParaRPr sz="2000" dirty="0">
              <a:latin typeface="Carlito"/>
              <a:cs typeface="Carlito"/>
            </a:endParaRPr>
          </a:p>
          <a:p>
            <a:pPr marL="355600" marR="132080" indent="-343535">
              <a:lnSpc>
                <a:spcPct val="107000"/>
              </a:lnSpc>
              <a:spcBef>
                <a:spcPts val="5"/>
              </a:spcBef>
              <a:buAutoNum type="arabicPeriod" startAt="2"/>
              <a:tabLst>
                <a:tab pos="355600" algn="l"/>
              </a:tabLst>
            </a:pPr>
            <a:r>
              <a:rPr sz="2000" dirty="0">
                <a:solidFill>
                  <a:srgbClr val="00AFEF"/>
                </a:solidFill>
                <a:latin typeface="Carlito"/>
                <a:cs typeface="Carlito"/>
              </a:rPr>
              <a:t>Sweden</a:t>
            </a:r>
            <a:r>
              <a:rPr sz="2000" spc="-75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AFEF"/>
                </a:solidFill>
                <a:latin typeface="Carlito"/>
                <a:cs typeface="Carlito"/>
              </a:rPr>
              <a:t>-</a:t>
            </a:r>
            <a:r>
              <a:rPr sz="2000" spc="-60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AFEF"/>
                </a:solidFill>
                <a:latin typeface="Carlito"/>
                <a:cs typeface="Carlito"/>
              </a:rPr>
              <a:t>Kungliga</a:t>
            </a:r>
            <a:r>
              <a:rPr sz="2000" spc="-80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spc="-30" dirty="0">
                <a:solidFill>
                  <a:srgbClr val="00AFEF"/>
                </a:solidFill>
                <a:latin typeface="Carlito"/>
                <a:cs typeface="Carlito"/>
              </a:rPr>
              <a:t>Tekniska</a:t>
            </a:r>
            <a:r>
              <a:rPr sz="2000" spc="-45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AFEF"/>
                </a:solidFill>
                <a:latin typeface="Carlito"/>
                <a:cs typeface="Carlito"/>
              </a:rPr>
              <a:t>Hogskolan</a:t>
            </a:r>
            <a:r>
              <a:rPr sz="2000" spc="-75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AFEF"/>
                </a:solidFill>
                <a:latin typeface="Carlito"/>
                <a:cs typeface="Carlito"/>
              </a:rPr>
              <a:t>(KTH)</a:t>
            </a:r>
            <a:r>
              <a:rPr sz="2000" spc="-65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AFEF"/>
                </a:solidFill>
                <a:latin typeface="Carlito"/>
                <a:cs typeface="Carlito"/>
              </a:rPr>
              <a:t>Royal </a:t>
            </a:r>
            <a:r>
              <a:rPr sz="2000" dirty="0">
                <a:solidFill>
                  <a:srgbClr val="00AFEF"/>
                </a:solidFill>
                <a:latin typeface="Carlito"/>
                <a:cs typeface="Carlito"/>
              </a:rPr>
              <a:t>Institute</a:t>
            </a:r>
            <a:r>
              <a:rPr sz="2000" spc="-30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AFEF"/>
                </a:solidFill>
                <a:latin typeface="Carlito"/>
                <a:cs typeface="Carlito"/>
              </a:rPr>
              <a:t>of</a:t>
            </a:r>
            <a:r>
              <a:rPr sz="2000" spc="-50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spc="-35" dirty="0">
                <a:solidFill>
                  <a:srgbClr val="00AFEF"/>
                </a:solidFill>
                <a:latin typeface="Carlito"/>
                <a:cs typeface="Carlito"/>
              </a:rPr>
              <a:t>Technology,</a:t>
            </a:r>
            <a:r>
              <a:rPr sz="2000" spc="-75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AFEF"/>
                </a:solidFill>
                <a:latin typeface="Carlito"/>
                <a:cs typeface="Carlito"/>
              </a:rPr>
              <a:t>Stockholm,</a:t>
            </a:r>
            <a:r>
              <a:rPr sz="2000" spc="-35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AFEF"/>
                </a:solidFill>
                <a:latin typeface="Carlito"/>
                <a:cs typeface="Carlito"/>
              </a:rPr>
              <a:t>Sweden</a:t>
            </a:r>
            <a:endParaRPr sz="2000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165"/>
              </a:spcBef>
              <a:buAutoNum type="arabicPeriod" startAt="2"/>
              <a:tabLst>
                <a:tab pos="355600" algn="l"/>
              </a:tabLst>
            </a:pPr>
            <a:r>
              <a:rPr sz="2000" spc="-10" dirty="0">
                <a:solidFill>
                  <a:srgbClr val="C00000"/>
                </a:solidFill>
                <a:latin typeface="Carlito"/>
                <a:cs typeface="Carlito"/>
              </a:rPr>
              <a:t>Switzerland</a:t>
            </a:r>
            <a:r>
              <a:rPr sz="2000" spc="-4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C00000"/>
                </a:solidFill>
                <a:latin typeface="Carlito"/>
                <a:cs typeface="Carlito"/>
              </a:rPr>
              <a:t>-</a:t>
            </a:r>
            <a:r>
              <a:rPr sz="2000" spc="-4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C00000"/>
                </a:solidFill>
                <a:latin typeface="Carlito"/>
                <a:cs typeface="Carlito"/>
              </a:rPr>
              <a:t>Lucerne</a:t>
            </a:r>
            <a:r>
              <a:rPr sz="2000" spc="-5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C00000"/>
                </a:solidFill>
                <a:latin typeface="Carlito"/>
                <a:cs typeface="Carlito"/>
              </a:rPr>
              <a:t>University</a:t>
            </a:r>
            <a:r>
              <a:rPr sz="2000" spc="-3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C00000"/>
                </a:solidFill>
                <a:latin typeface="Carlito"/>
                <a:cs typeface="Carlito"/>
              </a:rPr>
              <a:t>for</a:t>
            </a:r>
            <a:r>
              <a:rPr sz="2000" spc="-5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Carlito"/>
                <a:cs typeface="Carlito"/>
              </a:rPr>
              <a:t>Applied</a:t>
            </a:r>
            <a:endParaRPr sz="2000" dirty="0"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  <a:spcBef>
                <a:spcPts val="170"/>
              </a:spcBef>
            </a:pPr>
            <a:r>
              <a:rPr sz="2000" dirty="0">
                <a:solidFill>
                  <a:srgbClr val="C00000"/>
                </a:solidFill>
                <a:latin typeface="Carlito"/>
                <a:cs typeface="Carlito"/>
              </a:rPr>
              <a:t>Sciences</a:t>
            </a:r>
            <a:r>
              <a:rPr sz="2000" spc="-4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C00000"/>
                </a:solidFill>
                <a:latin typeface="Carlito"/>
                <a:cs typeface="Carlito"/>
              </a:rPr>
              <a:t>and</a:t>
            </a:r>
            <a:r>
              <a:rPr sz="2000" spc="-7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C00000"/>
                </a:solidFill>
                <a:latin typeface="Carlito"/>
                <a:cs typeface="Carlito"/>
              </a:rPr>
              <a:t>Arts</a:t>
            </a:r>
            <a:r>
              <a:rPr sz="2000" spc="-5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Carlito"/>
                <a:cs typeface="Carlito"/>
              </a:rPr>
              <a:t>(HSLU),</a:t>
            </a:r>
            <a:r>
              <a:rPr sz="2000" spc="-5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Carlito"/>
                <a:cs typeface="Carlito"/>
              </a:rPr>
              <a:t>Switzerland</a:t>
            </a:r>
            <a:endParaRPr lang="en-US" sz="2000" spc="-10" dirty="0">
              <a:solidFill>
                <a:srgbClr val="C00000"/>
              </a:solidFill>
              <a:latin typeface="Carlito"/>
              <a:cs typeface="Carlito"/>
            </a:endParaRPr>
          </a:p>
          <a:p>
            <a:pPr marL="342900" indent="-342900">
              <a:lnSpc>
                <a:spcPct val="100000"/>
              </a:lnSpc>
              <a:spcBef>
                <a:spcPts val="170"/>
              </a:spcBef>
              <a:buFont typeface="+mj-lt"/>
              <a:buAutoNum type="arabicPeriod" startAt="9"/>
            </a:pPr>
            <a:r>
              <a:rPr lang="en-US" sz="2000" spc="-10" dirty="0">
                <a:solidFill>
                  <a:srgbClr val="C00000"/>
                </a:solidFill>
                <a:latin typeface="Carlito"/>
                <a:cs typeface="Carlito"/>
              </a:rPr>
              <a:t>DUO-India Fellowship </a:t>
            </a:r>
            <a:r>
              <a:rPr lang="en-US" sz="2000" spc="-10" dirty="0" err="1">
                <a:solidFill>
                  <a:srgbClr val="C00000"/>
                </a:solidFill>
                <a:latin typeface="Carlito"/>
                <a:cs typeface="Carlito"/>
              </a:rPr>
              <a:t>Programme</a:t>
            </a:r>
            <a:endParaRPr lang="en-US" sz="2000" spc="-10" dirty="0">
              <a:solidFill>
                <a:srgbClr val="C00000"/>
              </a:solidFill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  <a:spcBef>
                <a:spcPts val="170"/>
              </a:spcBef>
            </a:pPr>
            <a:endParaRPr lang="en-US" sz="2000" spc="-10" dirty="0">
              <a:solidFill>
                <a:srgbClr val="C00000"/>
              </a:solidFill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  <a:spcBef>
                <a:spcPts val="170"/>
              </a:spcBef>
            </a:pPr>
            <a:endParaRPr lang="en-US" sz="2000" spc="-10" dirty="0">
              <a:solidFill>
                <a:srgbClr val="C00000"/>
              </a:solidFill>
              <a:latin typeface="Carlito"/>
              <a:cs typeface="Carlito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sz="half" idx="3"/>
          </p:nvPr>
        </p:nvSpPr>
        <p:spPr>
          <a:xfrm>
            <a:off x="6304156" y="1018559"/>
            <a:ext cx="5439409" cy="537403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354965" indent="-342265">
              <a:spcBef>
                <a:spcPts val="270"/>
              </a:spcBef>
              <a:buFontTx/>
              <a:buAutoNum type="arabicPeriod"/>
              <a:tabLst>
                <a:tab pos="354965" algn="l"/>
              </a:tabLst>
            </a:pPr>
            <a:r>
              <a:rPr lang="en-US" sz="2000" dirty="0">
                <a:solidFill>
                  <a:srgbClr val="0000FF"/>
                </a:solidFill>
                <a:latin typeface="Carlito"/>
                <a:cs typeface="Carlito"/>
              </a:rPr>
              <a:t>USA</a:t>
            </a:r>
            <a:r>
              <a:rPr lang="en-US" sz="2000" spc="-45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arlito"/>
                <a:cs typeface="Carlito"/>
              </a:rPr>
              <a:t>–</a:t>
            </a:r>
            <a:r>
              <a:rPr lang="en-US" sz="2000" spc="-55" dirty="0">
                <a:solidFill>
                  <a:srgbClr val="0000FF"/>
                </a:solidFill>
                <a:latin typeface="Carlito"/>
                <a:cs typeface="Carlito"/>
              </a:rPr>
              <a:t> Texas A&amp;M University</a:t>
            </a:r>
          </a:p>
          <a:p>
            <a:pPr marL="354965" indent="-342265">
              <a:spcBef>
                <a:spcPts val="270"/>
              </a:spcBef>
              <a:buFontTx/>
              <a:buAutoNum type="arabicPeriod"/>
              <a:tabLst>
                <a:tab pos="354965" algn="l"/>
              </a:tabLst>
            </a:pPr>
            <a:r>
              <a:rPr lang="en-US" spc="-55" dirty="0">
                <a:solidFill>
                  <a:srgbClr val="0000FF"/>
                </a:solidFill>
              </a:rPr>
              <a:t>USA - </a:t>
            </a:r>
            <a:r>
              <a:rPr lang="en-US" sz="2000" spc="-20" dirty="0">
                <a:solidFill>
                  <a:srgbClr val="0000FF"/>
                </a:solidFill>
                <a:latin typeface="Carlito"/>
                <a:cs typeface="Carlito"/>
              </a:rPr>
              <a:t>Yale</a:t>
            </a:r>
            <a:r>
              <a:rPr lang="en-US" sz="2000" spc="-45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lang="en-US" sz="2000" spc="-20" dirty="0">
                <a:solidFill>
                  <a:srgbClr val="0000FF"/>
                </a:solidFill>
                <a:latin typeface="Carlito"/>
                <a:cs typeface="Carlito"/>
              </a:rPr>
              <a:t>University</a:t>
            </a:r>
          </a:p>
          <a:p>
            <a:pPr marL="354965" indent="-342265">
              <a:spcBef>
                <a:spcPts val="270"/>
              </a:spcBef>
              <a:buFontTx/>
              <a:buAutoNum type="arabicPeriod"/>
              <a:tabLst>
                <a:tab pos="354965" algn="l"/>
              </a:tabLst>
            </a:pPr>
            <a:r>
              <a:rPr lang="en-US" spc="-20" dirty="0">
                <a:solidFill>
                  <a:srgbClr val="0000FF"/>
                </a:solidFill>
              </a:rPr>
              <a:t>USA – Purdue University</a:t>
            </a:r>
            <a:endParaRPr lang="en-US" sz="2000" dirty="0">
              <a:latin typeface="Carlito"/>
              <a:cs typeface="Carlito"/>
            </a:endParaRPr>
          </a:p>
          <a:p>
            <a:pPr marL="354965" indent="-342265">
              <a:lnSpc>
                <a:spcPct val="100000"/>
              </a:lnSpc>
              <a:spcBef>
                <a:spcPts val="270"/>
              </a:spcBef>
              <a:buAutoNum type="arabicPeriod"/>
              <a:tabLst>
                <a:tab pos="354965" algn="l"/>
              </a:tabLst>
            </a:pPr>
            <a:r>
              <a:rPr dirty="0">
                <a:solidFill>
                  <a:srgbClr val="00B050"/>
                </a:solidFill>
              </a:rPr>
              <a:t>Czech</a:t>
            </a:r>
            <a:r>
              <a:rPr spc="-9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Republic</a:t>
            </a:r>
            <a:r>
              <a:rPr spc="-4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-</a:t>
            </a:r>
            <a:r>
              <a:rPr spc="-5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VSB</a:t>
            </a:r>
            <a:r>
              <a:rPr spc="-50" dirty="0">
                <a:solidFill>
                  <a:srgbClr val="00B050"/>
                </a:solidFill>
              </a:rPr>
              <a:t> </a:t>
            </a:r>
            <a:r>
              <a:rPr spc="254" dirty="0">
                <a:solidFill>
                  <a:srgbClr val="00B050"/>
                </a:solidFill>
                <a:latin typeface="Trebuchet MS"/>
                <a:cs typeface="Trebuchet MS"/>
              </a:rPr>
              <a:t>–</a:t>
            </a:r>
            <a:r>
              <a:rPr spc="-15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pc="-20" dirty="0">
                <a:solidFill>
                  <a:srgbClr val="00B050"/>
                </a:solidFill>
              </a:rPr>
              <a:t>Technical</a:t>
            </a:r>
            <a:r>
              <a:rPr spc="-4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University</a:t>
            </a:r>
            <a:r>
              <a:rPr spc="-25" dirty="0">
                <a:solidFill>
                  <a:srgbClr val="00B050"/>
                </a:solidFill>
              </a:rPr>
              <a:t> of</a:t>
            </a:r>
          </a:p>
          <a:p>
            <a:pPr marL="355600">
              <a:lnSpc>
                <a:spcPct val="100000"/>
              </a:lnSpc>
              <a:spcBef>
                <a:spcPts val="170"/>
              </a:spcBef>
            </a:pPr>
            <a:r>
              <a:rPr spc="-10" dirty="0">
                <a:solidFill>
                  <a:srgbClr val="00B050"/>
                </a:solidFill>
              </a:rPr>
              <a:t>Ostrava</a:t>
            </a:r>
          </a:p>
          <a:p>
            <a:pPr marL="354965" indent="-342265">
              <a:lnSpc>
                <a:spcPct val="100000"/>
              </a:lnSpc>
              <a:spcBef>
                <a:spcPts val="170"/>
              </a:spcBef>
              <a:buAutoNum type="arabicPeriod" startAt="2"/>
              <a:tabLst>
                <a:tab pos="354965" algn="l"/>
              </a:tabLst>
            </a:pPr>
            <a:r>
              <a:rPr spc="-20" dirty="0">
                <a:solidFill>
                  <a:srgbClr val="C00000"/>
                </a:solidFill>
              </a:rPr>
              <a:t>Taiwan</a:t>
            </a:r>
            <a:r>
              <a:rPr spc="-25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-</a:t>
            </a:r>
            <a:r>
              <a:rPr spc="-3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Chang</a:t>
            </a:r>
            <a:r>
              <a:rPr spc="-55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Gung</a:t>
            </a:r>
            <a:r>
              <a:rPr spc="-45" dirty="0">
                <a:solidFill>
                  <a:srgbClr val="C00000"/>
                </a:solidFill>
              </a:rPr>
              <a:t> </a:t>
            </a:r>
            <a:r>
              <a:rPr spc="-20" dirty="0">
                <a:solidFill>
                  <a:srgbClr val="C00000"/>
                </a:solidFill>
              </a:rPr>
              <a:t>University,</a:t>
            </a:r>
            <a:r>
              <a:rPr spc="-15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Taiwan</a:t>
            </a:r>
          </a:p>
          <a:p>
            <a:pPr marL="354965" indent="-342265">
              <a:lnSpc>
                <a:spcPct val="100000"/>
              </a:lnSpc>
              <a:spcBef>
                <a:spcPts val="170"/>
              </a:spcBef>
              <a:buAutoNum type="arabicPeriod" startAt="2"/>
              <a:tabLst>
                <a:tab pos="354965" algn="l"/>
              </a:tabLst>
            </a:pPr>
            <a:r>
              <a:rPr spc="-20" dirty="0">
                <a:solidFill>
                  <a:srgbClr val="C00000"/>
                </a:solidFill>
              </a:rPr>
              <a:t>Taiwan</a:t>
            </a:r>
            <a:r>
              <a:rPr spc="-35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-</a:t>
            </a:r>
            <a:r>
              <a:rPr spc="-4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NTHU,</a:t>
            </a:r>
            <a:r>
              <a:rPr spc="-55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Taiwan</a:t>
            </a:r>
          </a:p>
          <a:p>
            <a:pPr marL="354965" indent="-342265">
              <a:lnSpc>
                <a:spcPct val="100000"/>
              </a:lnSpc>
              <a:spcBef>
                <a:spcPts val="165"/>
              </a:spcBef>
              <a:buAutoNum type="arabicPeriod" startAt="2"/>
              <a:tabLst>
                <a:tab pos="354965" algn="l"/>
              </a:tabLst>
            </a:pPr>
            <a:r>
              <a:rPr spc="-20" dirty="0">
                <a:solidFill>
                  <a:srgbClr val="C00000"/>
                </a:solidFill>
              </a:rPr>
              <a:t>Taiwan</a:t>
            </a:r>
            <a:r>
              <a:rPr spc="-4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-</a:t>
            </a:r>
            <a:r>
              <a:rPr spc="-4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NTU,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-20" dirty="0">
                <a:solidFill>
                  <a:srgbClr val="C00000"/>
                </a:solidFill>
              </a:rPr>
              <a:t>Taiwan</a:t>
            </a:r>
            <a:r>
              <a:rPr spc="-4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(in</a:t>
            </a:r>
            <a:r>
              <a:rPr spc="-4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Civil</a:t>
            </a:r>
            <a:r>
              <a:rPr spc="-40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Engineering)</a:t>
            </a:r>
          </a:p>
          <a:p>
            <a:pPr marL="354965" indent="-342265">
              <a:lnSpc>
                <a:spcPct val="100000"/>
              </a:lnSpc>
              <a:spcBef>
                <a:spcPts val="170"/>
              </a:spcBef>
              <a:buAutoNum type="arabicPeriod" startAt="2"/>
              <a:tabLst>
                <a:tab pos="354965" algn="l"/>
              </a:tabLst>
            </a:pPr>
            <a:r>
              <a:rPr dirty="0">
                <a:solidFill>
                  <a:srgbClr val="339933"/>
                </a:solidFill>
              </a:rPr>
              <a:t>Germany</a:t>
            </a:r>
            <a:r>
              <a:rPr spc="-55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-</a:t>
            </a:r>
            <a:r>
              <a:rPr spc="-45" dirty="0">
                <a:solidFill>
                  <a:srgbClr val="339933"/>
                </a:solidFill>
              </a:rPr>
              <a:t> </a:t>
            </a:r>
            <a:r>
              <a:rPr spc="-20" dirty="0">
                <a:solidFill>
                  <a:srgbClr val="339933"/>
                </a:solidFill>
              </a:rPr>
              <a:t>Technical</a:t>
            </a:r>
            <a:r>
              <a:rPr spc="-5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University</a:t>
            </a:r>
            <a:r>
              <a:rPr spc="-35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of</a:t>
            </a:r>
            <a:r>
              <a:rPr spc="-55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Munich</a:t>
            </a:r>
            <a:r>
              <a:rPr spc="-65" dirty="0">
                <a:solidFill>
                  <a:srgbClr val="339933"/>
                </a:solidFill>
              </a:rPr>
              <a:t> </a:t>
            </a:r>
            <a:r>
              <a:rPr spc="-10" dirty="0">
                <a:solidFill>
                  <a:srgbClr val="339933"/>
                </a:solidFill>
              </a:rPr>
              <a:t>(TUM),</a:t>
            </a:r>
          </a:p>
          <a:p>
            <a:pPr marL="355600">
              <a:lnSpc>
                <a:spcPct val="100000"/>
              </a:lnSpc>
              <a:spcBef>
                <a:spcPts val="170"/>
              </a:spcBef>
            </a:pPr>
            <a:r>
              <a:rPr spc="-10" dirty="0">
                <a:solidFill>
                  <a:srgbClr val="339933"/>
                </a:solidFill>
              </a:rPr>
              <a:t>Germany</a:t>
            </a:r>
          </a:p>
          <a:p>
            <a:pPr marL="355600" marR="123189" indent="-342900">
              <a:lnSpc>
                <a:spcPct val="107000"/>
              </a:lnSpc>
              <a:buAutoNum type="arabicPeriod" startAt="6"/>
              <a:tabLst>
                <a:tab pos="355600" algn="l"/>
              </a:tabLst>
            </a:pPr>
            <a:r>
              <a:rPr dirty="0">
                <a:solidFill>
                  <a:srgbClr val="339933"/>
                </a:solidFill>
              </a:rPr>
              <a:t>Germany</a:t>
            </a:r>
            <a:r>
              <a:rPr spc="-7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-</a:t>
            </a:r>
            <a:r>
              <a:rPr spc="-6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University</a:t>
            </a:r>
            <a:r>
              <a:rPr spc="-5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of</a:t>
            </a:r>
            <a:r>
              <a:rPr spc="-7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Potsdam,</a:t>
            </a:r>
            <a:r>
              <a:rPr spc="-6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Germany</a:t>
            </a:r>
            <a:r>
              <a:rPr spc="-65" dirty="0">
                <a:solidFill>
                  <a:srgbClr val="339933"/>
                </a:solidFill>
              </a:rPr>
              <a:t> </a:t>
            </a:r>
            <a:r>
              <a:rPr spc="-20" dirty="0">
                <a:solidFill>
                  <a:srgbClr val="339933"/>
                </a:solidFill>
              </a:rPr>
              <a:t>(Co- PREPARE</a:t>
            </a:r>
            <a:r>
              <a:rPr spc="-75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Student</a:t>
            </a:r>
            <a:r>
              <a:rPr spc="-65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Exchange</a:t>
            </a:r>
            <a:r>
              <a:rPr spc="-90" dirty="0">
                <a:solidFill>
                  <a:srgbClr val="339933"/>
                </a:solidFill>
              </a:rPr>
              <a:t> </a:t>
            </a:r>
            <a:r>
              <a:rPr spc="-10" dirty="0">
                <a:solidFill>
                  <a:srgbClr val="339933"/>
                </a:solidFill>
              </a:rPr>
              <a:t>scholarship)</a:t>
            </a:r>
          </a:p>
          <a:p>
            <a:pPr marL="354965" indent="-342265">
              <a:lnSpc>
                <a:spcPct val="100000"/>
              </a:lnSpc>
              <a:spcBef>
                <a:spcPts val="165"/>
              </a:spcBef>
              <a:buAutoNum type="arabicPeriod" startAt="6"/>
              <a:tabLst>
                <a:tab pos="354965" algn="l"/>
              </a:tabLst>
            </a:pPr>
            <a:r>
              <a:rPr spc="-25" dirty="0">
                <a:solidFill>
                  <a:srgbClr val="339933"/>
                </a:solidFill>
              </a:rPr>
              <a:t>Germany,</a:t>
            </a:r>
            <a:r>
              <a:rPr spc="-4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DAAD</a:t>
            </a:r>
            <a:r>
              <a:rPr spc="-6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(Combined</a:t>
            </a:r>
            <a:r>
              <a:rPr spc="-55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Study</a:t>
            </a:r>
            <a:r>
              <a:rPr spc="-5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and</a:t>
            </a:r>
            <a:r>
              <a:rPr spc="-45" dirty="0">
                <a:solidFill>
                  <a:srgbClr val="339933"/>
                </a:solidFill>
              </a:rPr>
              <a:t> </a:t>
            </a:r>
            <a:r>
              <a:rPr spc="-10" dirty="0">
                <a:solidFill>
                  <a:srgbClr val="339933"/>
                </a:solidFill>
              </a:rPr>
              <a:t>Practice</a:t>
            </a:r>
          </a:p>
          <a:p>
            <a:pPr marL="355600">
              <a:lnSpc>
                <a:spcPct val="100000"/>
              </a:lnSpc>
              <a:spcBef>
                <a:spcPts val="170"/>
              </a:spcBef>
            </a:pPr>
            <a:r>
              <a:rPr spc="-10" dirty="0">
                <a:solidFill>
                  <a:srgbClr val="339933"/>
                </a:solidFill>
              </a:rPr>
              <a:t>Stays</a:t>
            </a:r>
            <a:r>
              <a:rPr spc="-65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for</a:t>
            </a:r>
            <a:r>
              <a:rPr spc="-7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Engineers</a:t>
            </a:r>
            <a:r>
              <a:rPr spc="-75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from</a:t>
            </a:r>
            <a:r>
              <a:rPr spc="-70" dirty="0">
                <a:solidFill>
                  <a:srgbClr val="339933"/>
                </a:solidFill>
              </a:rPr>
              <a:t> </a:t>
            </a:r>
            <a:r>
              <a:rPr dirty="0">
                <a:solidFill>
                  <a:srgbClr val="339933"/>
                </a:solidFill>
              </a:rPr>
              <a:t>Developing</a:t>
            </a:r>
            <a:r>
              <a:rPr spc="-70" dirty="0">
                <a:solidFill>
                  <a:srgbClr val="339933"/>
                </a:solidFill>
              </a:rPr>
              <a:t> </a:t>
            </a:r>
            <a:r>
              <a:rPr spc="-10" dirty="0">
                <a:solidFill>
                  <a:srgbClr val="339933"/>
                </a:solidFill>
              </a:rPr>
              <a:t>Countries</a:t>
            </a:r>
          </a:p>
          <a:p>
            <a:pPr marL="355600">
              <a:lnSpc>
                <a:spcPct val="100000"/>
              </a:lnSpc>
              <a:spcBef>
                <a:spcPts val="170"/>
              </a:spcBef>
            </a:pPr>
            <a:r>
              <a:rPr spc="-10" dirty="0">
                <a:solidFill>
                  <a:srgbClr val="339933"/>
                </a:solidFill>
              </a:rPr>
              <a:t>(KOSPIE))</a:t>
            </a:r>
          </a:p>
          <a:p>
            <a:pPr marL="354965" indent="-342265">
              <a:lnSpc>
                <a:spcPct val="100000"/>
              </a:lnSpc>
              <a:spcBef>
                <a:spcPts val="170"/>
              </a:spcBef>
              <a:buAutoNum type="arabicPeriod" startAt="8"/>
              <a:tabLst>
                <a:tab pos="354965" algn="l"/>
              </a:tabLst>
            </a:pPr>
            <a:r>
              <a:rPr spc="-10" dirty="0"/>
              <a:t>International</a:t>
            </a:r>
            <a:r>
              <a:rPr spc="-60" dirty="0"/>
              <a:t> </a:t>
            </a:r>
            <a:r>
              <a:rPr spc="-20" dirty="0"/>
              <a:t>Youth</a:t>
            </a:r>
            <a:r>
              <a:rPr spc="-75" dirty="0"/>
              <a:t> </a:t>
            </a:r>
            <a:r>
              <a:rPr dirty="0"/>
              <a:t>Exchange</a:t>
            </a:r>
            <a:r>
              <a:rPr spc="-85" dirty="0"/>
              <a:t> </a:t>
            </a:r>
            <a:r>
              <a:rPr spc="-10" dirty="0"/>
              <a:t>Programme</a:t>
            </a:r>
            <a:r>
              <a:rPr spc="-60" dirty="0"/>
              <a:t> </a:t>
            </a:r>
            <a:r>
              <a:rPr spc="-10" dirty="0"/>
              <a:t>(IYEP)</a:t>
            </a:r>
          </a:p>
        </p:txBody>
      </p:sp>
    </p:spTree>
    <p:extLst>
      <p:ext uri="{BB962C8B-B14F-4D97-AF65-F5344CB8AC3E}">
        <p14:creationId xmlns:p14="http://schemas.microsoft.com/office/powerpoint/2010/main" val="1426875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61" y="0"/>
            <a:ext cx="12192000" cy="1017269"/>
            <a:chOff x="761" y="0"/>
            <a:chExt cx="12192000" cy="101726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75492" y="0"/>
              <a:ext cx="1016507" cy="9601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61" y="9913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50800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6448044"/>
            <a:ext cx="12192000" cy="419100"/>
            <a:chOff x="0" y="6448044"/>
            <a:chExt cx="12192000" cy="419100"/>
          </a:xfrm>
        </p:grpSpPr>
        <p:sp>
          <p:nvSpPr>
            <p:cNvPr id="7" name="object 7"/>
            <p:cNvSpPr/>
            <p:nvPr/>
          </p:nvSpPr>
          <p:spPr>
            <a:xfrm>
              <a:off x="0" y="6644767"/>
              <a:ext cx="12192000" cy="222250"/>
            </a:xfrm>
            <a:custGeom>
              <a:avLst/>
              <a:gdLst/>
              <a:ahLst/>
              <a:cxnLst/>
              <a:rect l="l" t="t" r="r" b="b"/>
              <a:pathLst>
                <a:path w="12192000" h="222250">
                  <a:moveTo>
                    <a:pt x="0" y="222249"/>
                  </a:moveTo>
                  <a:lnTo>
                    <a:pt x="12192000" y="22224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222249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51719" y="6448044"/>
              <a:ext cx="2223516" cy="198120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97835" y="2118360"/>
            <a:ext cx="7095744" cy="350885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908663" y="6629806"/>
            <a:ext cx="205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FFFFFF"/>
                </a:solidFill>
                <a:latin typeface="Carlito"/>
                <a:cs typeface="Carlito"/>
              </a:rPr>
              <a:t>16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963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sz="3600" b="0" spc="-254" dirty="0">
                <a:solidFill>
                  <a:srgbClr val="000099"/>
                </a:solidFill>
                <a:latin typeface="Times New Roman"/>
                <a:cs typeface="Times New Roman"/>
              </a:rPr>
              <a:t>IITR</a:t>
            </a:r>
            <a:r>
              <a:rPr sz="3600" b="0" spc="-3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3600" b="0" spc="65" dirty="0">
                <a:solidFill>
                  <a:srgbClr val="000099"/>
                </a:solidFill>
                <a:latin typeface="Times New Roman"/>
                <a:cs typeface="Times New Roman"/>
              </a:rPr>
              <a:t>International</a:t>
            </a:r>
            <a:r>
              <a:rPr sz="3600" b="0" spc="-95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000099"/>
                </a:solidFill>
                <a:latin typeface="Times New Roman"/>
                <a:cs typeface="Times New Roman"/>
              </a:rPr>
              <a:t>Engagements</a:t>
            </a:r>
            <a:r>
              <a:rPr sz="3600" b="0" spc="-55" dirty="0">
                <a:solidFill>
                  <a:srgbClr val="000099"/>
                </a:solidFill>
                <a:latin typeface="Times New Roman"/>
                <a:cs typeface="Times New Roman"/>
              </a:rPr>
              <a:t> (Last </a:t>
            </a:r>
            <a:r>
              <a:rPr sz="3600" b="0" dirty="0">
                <a:solidFill>
                  <a:srgbClr val="000099"/>
                </a:solidFill>
                <a:latin typeface="Times New Roman"/>
                <a:cs typeface="Times New Roman"/>
              </a:rPr>
              <a:t>one</a:t>
            </a:r>
            <a:r>
              <a:rPr sz="3600" b="0" spc="-5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3600" b="0" spc="-10" dirty="0">
                <a:solidFill>
                  <a:srgbClr val="000099"/>
                </a:solidFill>
                <a:latin typeface="Times New Roman"/>
                <a:cs typeface="Times New Roman"/>
              </a:rPr>
              <a:t>year)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4500" y="1510029"/>
            <a:ext cx="11007090" cy="2223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504D"/>
                </a:solidFill>
                <a:latin typeface="Tahoma"/>
                <a:cs typeface="Tahoma"/>
              </a:rPr>
              <a:t>Student</a:t>
            </a:r>
            <a:r>
              <a:rPr sz="2400" b="1" spc="-95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C0504D"/>
                </a:solidFill>
                <a:latin typeface="Tahoma"/>
                <a:cs typeface="Tahoma"/>
              </a:rPr>
              <a:t>Mobility</a:t>
            </a:r>
            <a:r>
              <a:rPr sz="2400" b="1" spc="-80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C0504D"/>
                </a:solidFill>
                <a:latin typeface="Tahoma"/>
                <a:cs typeface="Tahoma"/>
              </a:rPr>
              <a:t>(beyond</a:t>
            </a:r>
            <a:r>
              <a:rPr sz="2400" b="1" spc="-95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C0504D"/>
                </a:solidFill>
                <a:latin typeface="Tahoma"/>
                <a:cs typeface="Tahoma"/>
              </a:rPr>
              <a:t>IITR</a:t>
            </a:r>
            <a:r>
              <a:rPr sz="2400" b="1" spc="-105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C0504D"/>
                </a:solidFill>
                <a:latin typeface="Tahoma"/>
                <a:cs typeface="Tahoma"/>
              </a:rPr>
              <a:t>Student</a:t>
            </a:r>
            <a:r>
              <a:rPr sz="2400" b="1" spc="-90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C0504D"/>
                </a:solidFill>
                <a:latin typeface="Tahoma"/>
                <a:cs typeface="Tahoma"/>
              </a:rPr>
              <a:t>Exchange</a:t>
            </a:r>
            <a:r>
              <a:rPr sz="2400" b="1" spc="-95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C0504D"/>
                </a:solidFill>
                <a:latin typeface="Tahoma"/>
                <a:cs typeface="Tahoma"/>
              </a:rPr>
              <a:t>Programs)</a:t>
            </a:r>
            <a:endParaRPr sz="24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2880"/>
              </a:spcBef>
            </a:pP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More</a:t>
            </a:r>
            <a:r>
              <a:rPr sz="2400" spc="-3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than</a:t>
            </a:r>
            <a:r>
              <a:rPr sz="2400" spc="-3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lang="en-US" sz="2400" spc="-35" dirty="0">
                <a:solidFill>
                  <a:srgbClr val="0000FF"/>
                </a:solidFill>
                <a:latin typeface="Tahoma"/>
                <a:cs typeface="Tahoma"/>
              </a:rPr>
              <a:t>1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00+</a:t>
            </a:r>
            <a:r>
              <a:rPr sz="2400" spc="-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students</a:t>
            </a:r>
            <a:r>
              <a:rPr sz="2400" spc="-4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from</a:t>
            </a:r>
            <a:r>
              <a:rPr sz="2400" spc="-4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IITR</a:t>
            </a:r>
            <a:r>
              <a:rPr sz="2400" spc="-2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participated</a:t>
            </a:r>
            <a:r>
              <a:rPr sz="2400" spc="-4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in</a:t>
            </a:r>
            <a:r>
              <a:rPr sz="2400" spc="-2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semester</a:t>
            </a:r>
            <a:r>
              <a:rPr sz="2400" spc="-10" dirty="0">
                <a:solidFill>
                  <a:srgbClr val="0000FF"/>
                </a:solidFill>
                <a:latin typeface="Tahoma"/>
                <a:cs typeface="Tahoma"/>
              </a:rPr>
              <a:t> exchange/internship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programs</a:t>
            </a:r>
            <a:r>
              <a:rPr sz="2400" spc="-6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institutes</a:t>
            </a:r>
            <a:r>
              <a:rPr sz="2400" spc="-6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at</a:t>
            </a:r>
            <a:r>
              <a:rPr sz="2400" spc="-4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partner</a:t>
            </a:r>
            <a:r>
              <a:rPr sz="2400" spc="-6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institutes</a:t>
            </a:r>
            <a:r>
              <a:rPr sz="2400" spc="-6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in</a:t>
            </a:r>
            <a:r>
              <a:rPr sz="2400" spc="-4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FF"/>
                </a:solidFill>
                <a:latin typeface="Tahoma"/>
                <a:cs typeface="Tahoma"/>
              </a:rPr>
              <a:t>various</a:t>
            </a:r>
            <a:r>
              <a:rPr sz="2400" spc="-4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Tahoma"/>
                <a:cs typeface="Tahoma"/>
              </a:rPr>
              <a:t>countries-</a:t>
            </a:r>
            <a:endParaRPr sz="2400" dirty="0">
              <a:latin typeface="Tahoma"/>
              <a:cs typeface="Tahoma"/>
            </a:endParaRPr>
          </a:p>
          <a:p>
            <a:pPr marL="729615" indent="-357505">
              <a:lnSpc>
                <a:spcPts val="2840"/>
              </a:lnSpc>
              <a:buFont typeface="Wingdings"/>
              <a:buChar char=""/>
              <a:tabLst>
                <a:tab pos="729615" algn="l"/>
              </a:tabLst>
            </a:pP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Australia</a:t>
            </a:r>
            <a:r>
              <a:rPr sz="2400" b="1" spc="-8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339933"/>
                </a:solidFill>
                <a:latin typeface="Tahoma"/>
                <a:cs typeface="Tahoma"/>
              </a:rPr>
              <a:t>(</a:t>
            </a:r>
            <a:r>
              <a:rPr sz="2500" i="1" spc="-35" dirty="0">
                <a:solidFill>
                  <a:srgbClr val="339933"/>
                </a:solidFill>
                <a:latin typeface="Tahoma"/>
                <a:cs typeface="Tahoma"/>
              </a:rPr>
              <a:t>Future</a:t>
            </a:r>
            <a:r>
              <a:rPr sz="2500" i="1" spc="-13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40" dirty="0">
                <a:solidFill>
                  <a:srgbClr val="339933"/>
                </a:solidFill>
                <a:latin typeface="Tahoma"/>
                <a:cs typeface="Tahoma"/>
              </a:rPr>
              <a:t>Research</a:t>
            </a:r>
            <a:r>
              <a:rPr sz="2500" i="1" spc="-10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40" dirty="0">
                <a:solidFill>
                  <a:srgbClr val="339933"/>
                </a:solidFill>
                <a:latin typeface="Tahoma"/>
                <a:cs typeface="Tahoma"/>
              </a:rPr>
              <a:t>Talent</a:t>
            </a:r>
            <a:r>
              <a:rPr sz="2500" i="1" spc="-13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10" dirty="0">
                <a:solidFill>
                  <a:srgbClr val="339933"/>
                </a:solidFill>
                <a:latin typeface="Tahoma"/>
                <a:cs typeface="Tahoma"/>
              </a:rPr>
              <a:t>Fellowship</a:t>
            </a: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)</a:t>
            </a:r>
            <a:endParaRPr sz="2400" dirty="0">
              <a:latin typeface="Tahoma"/>
              <a:cs typeface="Tahoma"/>
            </a:endParaRPr>
          </a:p>
          <a:p>
            <a:pPr marL="730250" indent="-358140">
              <a:lnSpc>
                <a:spcPts val="2940"/>
              </a:lnSpc>
              <a:buFont typeface="Wingdings"/>
              <a:buChar char=""/>
              <a:tabLst>
                <a:tab pos="730250" algn="l"/>
                <a:tab pos="2136775" algn="l"/>
              </a:tabLst>
            </a:pP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Canada</a:t>
            </a: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	</a:t>
            </a:r>
            <a:r>
              <a:rPr sz="2400" b="1" spc="-30" dirty="0">
                <a:solidFill>
                  <a:srgbClr val="339933"/>
                </a:solidFill>
                <a:latin typeface="Tahoma"/>
                <a:cs typeface="Tahoma"/>
              </a:rPr>
              <a:t>(</a:t>
            </a:r>
            <a:r>
              <a:rPr sz="2500" i="1" spc="-30" dirty="0">
                <a:solidFill>
                  <a:srgbClr val="339933"/>
                </a:solidFill>
                <a:latin typeface="Tahoma"/>
                <a:cs typeface="Tahoma"/>
              </a:rPr>
              <a:t>Mitacs</a:t>
            </a:r>
            <a:r>
              <a:rPr sz="2500" i="1" spc="-13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45" dirty="0">
                <a:solidFill>
                  <a:srgbClr val="339933"/>
                </a:solidFill>
                <a:latin typeface="Tahoma"/>
                <a:cs typeface="Tahoma"/>
              </a:rPr>
              <a:t>Globalink</a:t>
            </a:r>
            <a:r>
              <a:rPr sz="2500" i="1" spc="-14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10" dirty="0">
                <a:solidFill>
                  <a:srgbClr val="339933"/>
                </a:solidFill>
                <a:latin typeface="Tahoma"/>
                <a:cs typeface="Tahoma"/>
              </a:rPr>
              <a:t>Fellowship</a:t>
            </a: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)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4163" y="3705225"/>
            <a:ext cx="1412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0205" indent="-357505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70205" algn="l"/>
              </a:tabLst>
            </a:pP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France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47623" y="3688740"/>
            <a:ext cx="417766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b="1" spc="-40" dirty="0">
                <a:solidFill>
                  <a:srgbClr val="339933"/>
                </a:solidFill>
                <a:latin typeface="Tahoma"/>
                <a:cs typeface="Tahoma"/>
              </a:rPr>
              <a:t>(</a:t>
            </a:r>
            <a:r>
              <a:rPr sz="2500" i="1" spc="-40" dirty="0">
                <a:solidFill>
                  <a:srgbClr val="339933"/>
                </a:solidFill>
                <a:latin typeface="Tahoma"/>
                <a:cs typeface="Tahoma"/>
              </a:rPr>
              <a:t>Semester</a:t>
            </a:r>
            <a:r>
              <a:rPr sz="2500" i="1" spc="-15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50" dirty="0">
                <a:solidFill>
                  <a:srgbClr val="339933"/>
                </a:solidFill>
                <a:latin typeface="Tahoma"/>
                <a:cs typeface="Tahoma"/>
              </a:rPr>
              <a:t>Exchange</a:t>
            </a:r>
            <a:r>
              <a:rPr sz="2500" i="1" spc="-13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25" dirty="0">
                <a:solidFill>
                  <a:srgbClr val="339933"/>
                </a:solidFill>
                <a:latin typeface="Tahoma"/>
                <a:cs typeface="Tahoma"/>
              </a:rPr>
              <a:t>Program</a:t>
            </a:r>
            <a:r>
              <a:rPr sz="2400" b="1" spc="-25" dirty="0">
                <a:solidFill>
                  <a:srgbClr val="339933"/>
                </a:solidFill>
                <a:latin typeface="Tahoma"/>
                <a:cs typeface="Tahoma"/>
              </a:rPr>
              <a:t>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4163" y="4054500"/>
            <a:ext cx="448246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70205" indent="-357505">
              <a:lnSpc>
                <a:spcPct val="100000"/>
              </a:lnSpc>
              <a:spcBef>
                <a:spcPts val="130"/>
              </a:spcBef>
              <a:buFont typeface="Wingdings"/>
              <a:buChar char=""/>
              <a:tabLst>
                <a:tab pos="370205" algn="l"/>
              </a:tabLst>
            </a:pP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Germany</a:t>
            </a:r>
            <a:r>
              <a:rPr sz="2400" b="1" spc="-7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339933"/>
                </a:solidFill>
                <a:latin typeface="Tahoma"/>
                <a:cs typeface="Tahoma"/>
              </a:rPr>
              <a:t>(</a:t>
            </a:r>
            <a:r>
              <a:rPr sz="2500" i="1" spc="-40" dirty="0">
                <a:solidFill>
                  <a:srgbClr val="339933"/>
                </a:solidFill>
                <a:latin typeface="Tahoma"/>
                <a:cs typeface="Tahoma"/>
              </a:rPr>
              <a:t>Kospie</a:t>
            </a:r>
            <a:r>
              <a:rPr sz="2500" i="1" spc="-10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30" dirty="0">
                <a:solidFill>
                  <a:srgbClr val="339933"/>
                </a:solidFill>
                <a:latin typeface="Tahoma"/>
                <a:cs typeface="Tahoma"/>
              </a:rPr>
              <a:t>Internship</a:t>
            </a:r>
            <a:r>
              <a:rPr sz="2400" b="1" spc="-30" dirty="0">
                <a:solidFill>
                  <a:srgbClr val="339933"/>
                </a:solidFill>
                <a:latin typeface="Tahoma"/>
                <a:cs typeface="Tahoma"/>
              </a:rPr>
              <a:t>)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4163" y="4436745"/>
            <a:ext cx="12896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0205" indent="-357505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70205" algn="l"/>
              </a:tabLst>
            </a:pP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Japan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11537" y="4420260"/>
            <a:ext cx="417893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b="1" spc="-40" dirty="0">
                <a:solidFill>
                  <a:srgbClr val="339933"/>
                </a:solidFill>
                <a:latin typeface="Tahoma"/>
                <a:cs typeface="Tahoma"/>
              </a:rPr>
              <a:t>(</a:t>
            </a:r>
            <a:r>
              <a:rPr sz="2500" i="1" spc="-40" dirty="0">
                <a:solidFill>
                  <a:srgbClr val="339933"/>
                </a:solidFill>
                <a:latin typeface="Tahoma"/>
                <a:cs typeface="Tahoma"/>
              </a:rPr>
              <a:t>Semester</a:t>
            </a:r>
            <a:r>
              <a:rPr sz="2500" i="1" spc="-13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50" dirty="0">
                <a:solidFill>
                  <a:srgbClr val="339933"/>
                </a:solidFill>
                <a:latin typeface="Tahoma"/>
                <a:cs typeface="Tahoma"/>
              </a:rPr>
              <a:t>Exchange</a:t>
            </a:r>
            <a:r>
              <a:rPr sz="2500" i="1" spc="-13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20" dirty="0">
                <a:solidFill>
                  <a:srgbClr val="339933"/>
                </a:solidFill>
                <a:latin typeface="Tahoma"/>
                <a:cs typeface="Tahoma"/>
              </a:rPr>
              <a:t>Program</a:t>
            </a:r>
            <a:r>
              <a:rPr sz="2400" b="1" spc="-20" dirty="0">
                <a:solidFill>
                  <a:srgbClr val="339933"/>
                </a:solidFill>
                <a:latin typeface="Tahoma"/>
                <a:cs typeface="Tahoma"/>
              </a:rPr>
              <a:t>)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4163" y="4785699"/>
            <a:ext cx="10525760" cy="7747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70840" indent="-358140">
              <a:lnSpc>
                <a:spcPts val="2990"/>
              </a:lnSpc>
              <a:spcBef>
                <a:spcPts val="130"/>
              </a:spcBef>
              <a:buFont typeface="Wingdings"/>
              <a:buChar char=""/>
              <a:tabLst>
                <a:tab pos="370840" algn="l"/>
              </a:tabLst>
            </a:pP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Switzerland</a:t>
            </a:r>
            <a:r>
              <a:rPr sz="2400" b="1" spc="-10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339933"/>
                </a:solidFill>
                <a:latin typeface="Tahoma"/>
                <a:cs typeface="Tahoma"/>
              </a:rPr>
              <a:t>(</a:t>
            </a:r>
            <a:r>
              <a:rPr sz="2500" i="1" spc="-40" dirty="0">
                <a:solidFill>
                  <a:srgbClr val="339933"/>
                </a:solidFill>
                <a:latin typeface="Tahoma"/>
                <a:cs typeface="Tahoma"/>
              </a:rPr>
              <a:t>Semester</a:t>
            </a:r>
            <a:r>
              <a:rPr sz="2500" i="1" spc="-14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45" dirty="0">
                <a:solidFill>
                  <a:srgbClr val="339933"/>
                </a:solidFill>
                <a:latin typeface="Tahoma"/>
                <a:cs typeface="Tahoma"/>
              </a:rPr>
              <a:t>Exchange</a:t>
            </a:r>
            <a:r>
              <a:rPr sz="2500" i="1" spc="-13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10" dirty="0">
                <a:solidFill>
                  <a:srgbClr val="339933"/>
                </a:solidFill>
                <a:latin typeface="Tahoma"/>
                <a:cs typeface="Tahoma"/>
              </a:rPr>
              <a:t>Program</a:t>
            </a: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)</a:t>
            </a:r>
            <a:endParaRPr sz="2400">
              <a:latin typeface="Tahoma"/>
              <a:cs typeface="Tahoma"/>
            </a:endParaRPr>
          </a:p>
          <a:p>
            <a:pPr marL="370205" indent="-357505">
              <a:lnSpc>
                <a:spcPts val="2870"/>
              </a:lnSpc>
              <a:buFont typeface="Wingdings"/>
              <a:buChar char=""/>
              <a:tabLst>
                <a:tab pos="370205" algn="l"/>
              </a:tabLst>
            </a:pP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UK</a:t>
            </a:r>
            <a:r>
              <a:rPr sz="2400" b="1" spc="-6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(</a:t>
            </a:r>
            <a:r>
              <a:rPr sz="2400" dirty="0">
                <a:solidFill>
                  <a:srgbClr val="339933"/>
                </a:solidFill>
                <a:latin typeface="Tahoma"/>
                <a:cs typeface="Tahoma"/>
              </a:rPr>
              <a:t>Commonwealth</a:t>
            </a:r>
            <a:r>
              <a:rPr sz="2400" spc="-8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339933"/>
                </a:solidFill>
                <a:latin typeface="Tahoma"/>
                <a:cs typeface="Tahoma"/>
              </a:rPr>
              <a:t>Masters/Split-</a:t>
            </a:r>
            <a:r>
              <a:rPr sz="2400" dirty="0">
                <a:solidFill>
                  <a:srgbClr val="339933"/>
                </a:solidFill>
                <a:latin typeface="Tahoma"/>
                <a:cs typeface="Tahoma"/>
              </a:rPr>
              <a:t>site</a:t>
            </a:r>
            <a:r>
              <a:rPr sz="2400" spc="-6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339933"/>
                </a:solidFill>
                <a:latin typeface="Tahoma"/>
                <a:cs typeface="Tahoma"/>
              </a:rPr>
              <a:t>Scholarships,</a:t>
            </a:r>
            <a:r>
              <a:rPr sz="2400" spc="-6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339933"/>
                </a:solidFill>
                <a:latin typeface="Tahoma"/>
                <a:cs typeface="Tahoma"/>
              </a:rPr>
              <a:t>Newton</a:t>
            </a:r>
            <a:r>
              <a:rPr sz="2400" spc="-6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339933"/>
                </a:solidFill>
                <a:latin typeface="Tahoma"/>
                <a:cs typeface="Tahoma"/>
              </a:rPr>
              <a:t>Bhabha</a:t>
            </a:r>
            <a:r>
              <a:rPr sz="2400" spc="-8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339933"/>
                </a:solidFill>
                <a:latin typeface="Tahoma"/>
                <a:cs typeface="Tahoma"/>
              </a:rPr>
              <a:t>Fund</a:t>
            </a: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4163" y="5534355"/>
            <a:ext cx="10115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0205" indent="-357505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70205" algn="l"/>
              </a:tabLst>
            </a:pPr>
            <a:r>
              <a:rPr sz="2400" b="1" spc="-25" dirty="0">
                <a:solidFill>
                  <a:srgbClr val="339933"/>
                </a:solidFill>
                <a:latin typeface="Tahoma"/>
                <a:cs typeface="Tahoma"/>
              </a:rPr>
              <a:t>USA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01738" y="5517870"/>
            <a:ext cx="297815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b="1" spc="-45" dirty="0">
                <a:solidFill>
                  <a:srgbClr val="339933"/>
                </a:solidFill>
                <a:latin typeface="Tahoma"/>
                <a:cs typeface="Tahoma"/>
              </a:rPr>
              <a:t>(</a:t>
            </a:r>
            <a:r>
              <a:rPr sz="2500" i="1" spc="-45" dirty="0">
                <a:solidFill>
                  <a:srgbClr val="339933"/>
                </a:solidFill>
                <a:latin typeface="Tahoma"/>
                <a:cs typeface="Tahoma"/>
              </a:rPr>
              <a:t>Fulbright</a:t>
            </a:r>
            <a:r>
              <a:rPr sz="2500" i="1" spc="-11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500" i="1" spc="-35" dirty="0">
                <a:solidFill>
                  <a:srgbClr val="339933"/>
                </a:solidFill>
                <a:latin typeface="Tahoma"/>
                <a:cs typeface="Tahoma"/>
              </a:rPr>
              <a:t>Fellowship</a:t>
            </a:r>
            <a:r>
              <a:rPr sz="2400" b="1" spc="-35" dirty="0">
                <a:solidFill>
                  <a:srgbClr val="339933"/>
                </a:solidFill>
                <a:latin typeface="Tahoma"/>
                <a:cs typeface="Tahoma"/>
              </a:rPr>
              <a:t>)</a:t>
            </a:r>
            <a:endParaRPr sz="24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15711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61" y="0"/>
            <a:ext cx="12192000" cy="1017269"/>
            <a:chOff x="761" y="0"/>
            <a:chExt cx="12192000" cy="101726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75492" y="0"/>
              <a:ext cx="1016507" cy="9601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61" y="9913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50800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6448044"/>
            <a:ext cx="12192000" cy="419100"/>
            <a:chOff x="0" y="6448044"/>
            <a:chExt cx="12192000" cy="419100"/>
          </a:xfrm>
        </p:grpSpPr>
        <p:sp>
          <p:nvSpPr>
            <p:cNvPr id="7" name="object 7"/>
            <p:cNvSpPr/>
            <p:nvPr/>
          </p:nvSpPr>
          <p:spPr>
            <a:xfrm>
              <a:off x="0" y="6644767"/>
              <a:ext cx="12192000" cy="222250"/>
            </a:xfrm>
            <a:custGeom>
              <a:avLst/>
              <a:gdLst/>
              <a:ahLst/>
              <a:cxnLst/>
              <a:rect l="l" t="t" r="r" b="b"/>
              <a:pathLst>
                <a:path w="12192000" h="222250">
                  <a:moveTo>
                    <a:pt x="0" y="222249"/>
                  </a:moveTo>
                  <a:lnTo>
                    <a:pt x="12192000" y="22224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222249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51719" y="6448044"/>
              <a:ext cx="2223516" cy="198120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97835" y="2118360"/>
            <a:ext cx="7095744" cy="350885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908663" y="6629806"/>
            <a:ext cx="205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FFFFFF"/>
                </a:solidFill>
                <a:latin typeface="Carlito"/>
                <a:cs typeface="Carlito"/>
              </a:rPr>
              <a:t>17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963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sz="3600" b="0" spc="-254" dirty="0">
                <a:solidFill>
                  <a:srgbClr val="000099"/>
                </a:solidFill>
                <a:latin typeface="Times New Roman"/>
                <a:cs typeface="Times New Roman"/>
              </a:rPr>
              <a:t>IITR</a:t>
            </a:r>
            <a:r>
              <a:rPr sz="3600" b="0" spc="55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3600" b="0" spc="65" dirty="0">
                <a:solidFill>
                  <a:srgbClr val="000099"/>
                </a:solidFill>
                <a:latin typeface="Times New Roman"/>
                <a:cs typeface="Times New Roman"/>
              </a:rPr>
              <a:t>International</a:t>
            </a:r>
            <a:r>
              <a:rPr sz="3600" b="0" spc="4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000099"/>
                </a:solidFill>
                <a:latin typeface="Times New Roman"/>
                <a:cs typeface="Times New Roman"/>
              </a:rPr>
              <a:t>engagements</a:t>
            </a:r>
            <a:r>
              <a:rPr sz="3600" b="0" spc="35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3600" b="0" spc="-50" dirty="0">
                <a:solidFill>
                  <a:srgbClr val="000099"/>
                </a:solidFill>
                <a:latin typeface="Times New Roman"/>
                <a:cs typeface="Times New Roman"/>
              </a:rPr>
              <a:t>(Last</a:t>
            </a:r>
            <a:r>
              <a:rPr sz="3600" b="0" spc="5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000099"/>
                </a:solidFill>
                <a:latin typeface="Times New Roman"/>
                <a:cs typeface="Times New Roman"/>
              </a:rPr>
              <a:t>one</a:t>
            </a:r>
            <a:r>
              <a:rPr sz="3600" b="0" spc="40" dirty="0">
                <a:solidFill>
                  <a:srgbClr val="000099"/>
                </a:solidFill>
                <a:latin typeface="Times New Roman"/>
                <a:cs typeface="Times New Roman"/>
              </a:rPr>
              <a:t> year)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3400" y="1067714"/>
            <a:ext cx="10919460" cy="56220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125220" algn="l"/>
                <a:tab pos="2932430" algn="l"/>
                <a:tab pos="4775200" algn="l"/>
                <a:tab pos="5514975" algn="l"/>
                <a:tab pos="7174230" algn="l"/>
              </a:tabLst>
            </a:pPr>
            <a:r>
              <a:rPr sz="2800" b="1" spc="-20" dirty="0">
                <a:solidFill>
                  <a:srgbClr val="C0504D"/>
                </a:solidFill>
                <a:latin typeface="Tahoma"/>
                <a:cs typeface="Tahoma"/>
              </a:rPr>
              <a:t>IITR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	</a:t>
            </a:r>
            <a:r>
              <a:rPr sz="2800" b="1" spc="-10" dirty="0">
                <a:solidFill>
                  <a:srgbClr val="C0504D"/>
                </a:solidFill>
                <a:latin typeface="Tahoma"/>
                <a:cs typeface="Tahoma"/>
              </a:rPr>
              <a:t>received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	</a:t>
            </a:r>
            <a:r>
              <a:rPr sz="2800" b="1" spc="-10" dirty="0">
                <a:solidFill>
                  <a:srgbClr val="C0504D"/>
                </a:solidFill>
                <a:latin typeface="Tahoma"/>
                <a:cs typeface="Tahoma"/>
              </a:rPr>
              <a:t>students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	</a:t>
            </a:r>
            <a:r>
              <a:rPr sz="2800" b="1" spc="-25" dirty="0">
                <a:solidFill>
                  <a:srgbClr val="C0504D"/>
                </a:solidFill>
                <a:latin typeface="Tahoma"/>
                <a:cs typeface="Tahoma"/>
              </a:rPr>
              <a:t>on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	</a:t>
            </a:r>
            <a:r>
              <a:rPr sz="2800" b="1" spc="-10" dirty="0">
                <a:solidFill>
                  <a:srgbClr val="C0504D"/>
                </a:solidFill>
                <a:latin typeface="Tahoma"/>
                <a:cs typeface="Tahoma"/>
              </a:rPr>
              <a:t>student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	</a:t>
            </a:r>
            <a:r>
              <a:rPr sz="2800" b="1" spc="-10" dirty="0">
                <a:solidFill>
                  <a:srgbClr val="C0504D"/>
                </a:solidFill>
                <a:latin typeface="Tahoma"/>
                <a:cs typeface="Tahoma"/>
              </a:rPr>
              <a:t>exchange/internship 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programs</a:t>
            </a:r>
            <a:r>
              <a:rPr sz="2800" b="1" spc="-75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from</a:t>
            </a:r>
            <a:r>
              <a:rPr sz="2800" b="1" spc="-85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several</a:t>
            </a:r>
            <a:r>
              <a:rPr sz="2800" b="1" spc="-65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partner</a:t>
            </a:r>
            <a:r>
              <a:rPr sz="2800" b="1" spc="-80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C0504D"/>
                </a:solidFill>
                <a:latin typeface="Tahoma"/>
                <a:cs typeface="Tahoma"/>
              </a:rPr>
              <a:t>institutes</a:t>
            </a:r>
            <a:r>
              <a:rPr sz="2800" b="1" spc="-85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2800" b="1" spc="-50" dirty="0">
                <a:solidFill>
                  <a:srgbClr val="C0504D"/>
                </a:solidFill>
                <a:latin typeface="Tahoma"/>
                <a:cs typeface="Tahoma"/>
              </a:rPr>
              <a:t>:</a:t>
            </a:r>
            <a:endParaRPr sz="2800" dirty="0">
              <a:latin typeface="Tahoma"/>
              <a:cs typeface="Tahoma"/>
            </a:endParaRPr>
          </a:p>
          <a:p>
            <a:pPr marL="730250" indent="-358140">
              <a:lnSpc>
                <a:spcPts val="3304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sz="2800" b="1" spc="-25" dirty="0">
                <a:solidFill>
                  <a:srgbClr val="339933"/>
                </a:solidFill>
                <a:latin typeface="Tahoma"/>
                <a:cs typeface="Tahoma"/>
              </a:rPr>
              <a:t>USA</a:t>
            </a:r>
            <a:r>
              <a:rPr lang="en-US" sz="2800" b="1" spc="-25" dirty="0">
                <a:solidFill>
                  <a:srgbClr val="339933"/>
                </a:solidFill>
                <a:latin typeface="Tahoma"/>
                <a:cs typeface="Tahoma"/>
              </a:rPr>
              <a:t> - </a:t>
            </a:r>
            <a:r>
              <a:rPr lang="en-US" sz="2800" i="1" spc="-20" dirty="0">
                <a:solidFill>
                  <a:srgbClr val="339933"/>
                </a:solidFill>
                <a:latin typeface="Tahoma"/>
                <a:cs typeface="Tahoma"/>
              </a:rPr>
              <a:t>MIT,</a:t>
            </a:r>
            <a:r>
              <a:rPr lang="en-US" sz="2800" i="1" spc="-165" dirty="0">
                <a:solidFill>
                  <a:srgbClr val="339933"/>
                </a:solidFill>
                <a:latin typeface="Tahoma"/>
                <a:cs typeface="Tahoma"/>
              </a:rPr>
              <a:t>  Texas A&amp;M</a:t>
            </a:r>
            <a:endParaRPr sz="2800" i="1" dirty="0">
              <a:latin typeface="Tahoma"/>
              <a:cs typeface="Tahoma"/>
            </a:endParaRPr>
          </a:p>
          <a:p>
            <a:pPr marL="730250" indent="-358140">
              <a:lnSpc>
                <a:spcPts val="3360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lang="en-US" sz="2800" b="1" spc="-10" dirty="0">
                <a:solidFill>
                  <a:srgbClr val="339933"/>
                </a:solidFill>
                <a:latin typeface="Tahoma"/>
                <a:cs typeface="Tahoma"/>
              </a:rPr>
              <a:t>Japan – </a:t>
            </a:r>
            <a:r>
              <a:rPr lang="en-US" sz="2800" i="1" spc="-10" dirty="0">
                <a:solidFill>
                  <a:srgbClr val="339933"/>
                </a:solidFill>
                <a:latin typeface="Tahoma"/>
                <a:cs typeface="Tahoma"/>
              </a:rPr>
              <a:t>Niigata University</a:t>
            </a:r>
          </a:p>
          <a:p>
            <a:pPr marL="730250" indent="-358140">
              <a:lnSpc>
                <a:spcPts val="3360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lang="en-US" sz="2800" b="1" spc="-10" dirty="0">
                <a:solidFill>
                  <a:srgbClr val="339933"/>
                </a:solidFill>
                <a:latin typeface="Tahoma"/>
                <a:cs typeface="Tahoma"/>
              </a:rPr>
              <a:t>Germany -</a:t>
            </a:r>
            <a:r>
              <a:rPr sz="2800" i="1" spc="-70" dirty="0">
                <a:solidFill>
                  <a:srgbClr val="339933"/>
                </a:solidFill>
                <a:latin typeface="Tahoma"/>
                <a:cs typeface="Tahoma"/>
              </a:rPr>
              <a:t>TUM,</a:t>
            </a:r>
            <a:r>
              <a:rPr sz="2800" i="1" spc="-14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70" dirty="0">
                <a:solidFill>
                  <a:srgbClr val="339933"/>
                </a:solidFill>
                <a:latin typeface="Tahoma"/>
                <a:cs typeface="Tahoma"/>
              </a:rPr>
              <a:t>Leipzig</a:t>
            </a:r>
            <a:r>
              <a:rPr sz="2800" i="1" spc="-15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70" dirty="0">
                <a:solidFill>
                  <a:srgbClr val="339933"/>
                </a:solidFill>
                <a:latin typeface="Tahoma"/>
                <a:cs typeface="Tahoma"/>
              </a:rPr>
              <a:t>University</a:t>
            </a:r>
            <a:r>
              <a:rPr lang="en-US" sz="2800" i="1" spc="-135" dirty="0">
                <a:solidFill>
                  <a:srgbClr val="339933"/>
                </a:solidFill>
                <a:latin typeface="Tahoma"/>
                <a:cs typeface="Tahoma"/>
              </a:rPr>
              <a:t>,</a:t>
            </a:r>
            <a:r>
              <a:rPr sz="2800" i="1" spc="-15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75" dirty="0">
                <a:solidFill>
                  <a:srgbClr val="339933"/>
                </a:solidFill>
                <a:latin typeface="Tahoma"/>
                <a:cs typeface="Tahoma"/>
              </a:rPr>
              <a:t>University</a:t>
            </a:r>
            <a:r>
              <a:rPr sz="2800" i="1" spc="-12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dirty="0">
                <a:solidFill>
                  <a:srgbClr val="339933"/>
                </a:solidFill>
                <a:latin typeface="Tahoma"/>
                <a:cs typeface="Tahoma"/>
              </a:rPr>
              <a:t>of</a:t>
            </a:r>
            <a:r>
              <a:rPr sz="2800" i="1" spc="-16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70" dirty="0">
                <a:solidFill>
                  <a:srgbClr val="339933"/>
                </a:solidFill>
                <a:latin typeface="Tahoma"/>
                <a:cs typeface="Tahoma"/>
              </a:rPr>
              <a:t>Potsdam</a:t>
            </a:r>
            <a:r>
              <a:rPr sz="2800" b="1" spc="-9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endParaRPr sz="2800" dirty="0">
              <a:latin typeface="Tahoma"/>
              <a:cs typeface="Tahoma"/>
            </a:endParaRPr>
          </a:p>
          <a:p>
            <a:pPr marL="730250" indent="-358140">
              <a:lnSpc>
                <a:spcPts val="3360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lang="en-US" sz="2800" b="1" spc="-10" dirty="0">
                <a:solidFill>
                  <a:srgbClr val="339933"/>
                </a:solidFill>
                <a:latin typeface="Tahoma"/>
                <a:cs typeface="Tahoma"/>
              </a:rPr>
              <a:t>Spain - </a:t>
            </a:r>
            <a:r>
              <a:rPr sz="2800" i="1" spc="-80" dirty="0">
                <a:solidFill>
                  <a:srgbClr val="339933"/>
                </a:solidFill>
                <a:latin typeface="Tahoma"/>
                <a:cs typeface="Tahoma"/>
              </a:rPr>
              <a:t>Polytechnique</a:t>
            </a:r>
            <a:r>
              <a:rPr sz="2800" i="1" spc="-14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75" dirty="0">
                <a:solidFill>
                  <a:srgbClr val="339933"/>
                </a:solidFill>
                <a:latin typeface="Tahoma"/>
                <a:cs typeface="Tahoma"/>
              </a:rPr>
              <a:t>University</a:t>
            </a:r>
            <a:r>
              <a:rPr sz="2800" i="1" spc="-12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dirty="0">
                <a:solidFill>
                  <a:srgbClr val="339933"/>
                </a:solidFill>
                <a:latin typeface="Tahoma"/>
                <a:cs typeface="Tahoma"/>
              </a:rPr>
              <a:t>of</a:t>
            </a:r>
            <a:r>
              <a:rPr sz="2800" i="1" spc="-15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60" dirty="0">
                <a:solidFill>
                  <a:srgbClr val="339933"/>
                </a:solidFill>
                <a:latin typeface="Tahoma"/>
                <a:cs typeface="Tahoma"/>
              </a:rPr>
              <a:t>Valencia</a:t>
            </a:r>
            <a:r>
              <a:rPr sz="2800" b="1" spc="-7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endParaRPr sz="2800" dirty="0">
              <a:latin typeface="Tahoma"/>
              <a:cs typeface="Tahoma"/>
            </a:endParaRPr>
          </a:p>
          <a:p>
            <a:pPr marL="729615" indent="-357505">
              <a:lnSpc>
                <a:spcPts val="3360"/>
              </a:lnSpc>
              <a:buSzPct val="94915"/>
              <a:buFont typeface="Wingdings"/>
              <a:buChar char=""/>
              <a:tabLst>
                <a:tab pos="729615" algn="l"/>
              </a:tabLst>
            </a:pPr>
            <a:r>
              <a:rPr lang="en-US" sz="2800" b="1" spc="-10" dirty="0">
                <a:solidFill>
                  <a:srgbClr val="339933"/>
                </a:solidFill>
                <a:latin typeface="Tahoma"/>
                <a:cs typeface="Tahoma"/>
              </a:rPr>
              <a:t>France - </a:t>
            </a:r>
            <a:r>
              <a:rPr sz="2800" i="1" spc="-35" dirty="0">
                <a:solidFill>
                  <a:srgbClr val="339933"/>
                </a:solidFill>
                <a:latin typeface="Tahoma"/>
                <a:cs typeface="Tahoma"/>
              </a:rPr>
              <a:t>ESTP</a:t>
            </a:r>
            <a:endParaRPr sz="2800" dirty="0">
              <a:latin typeface="Tahoma"/>
              <a:cs typeface="Tahoma"/>
            </a:endParaRPr>
          </a:p>
          <a:p>
            <a:pPr marL="730250" indent="-358140">
              <a:lnSpc>
                <a:spcPts val="3360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lang="en-US" sz="2800" b="1" spc="-10" dirty="0">
                <a:solidFill>
                  <a:srgbClr val="339933"/>
                </a:solidFill>
                <a:latin typeface="Tahoma"/>
                <a:cs typeface="Tahoma"/>
              </a:rPr>
              <a:t>Netherlands -</a:t>
            </a:r>
            <a:r>
              <a:rPr sz="2800" i="1" spc="-70" dirty="0">
                <a:solidFill>
                  <a:srgbClr val="339933"/>
                </a:solidFill>
                <a:latin typeface="Tahoma"/>
                <a:cs typeface="Tahoma"/>
              </a:rPr>
              <a:t>University</a:t>
            </a:r>
            <a:r>
              <a:rPr sz="2800" i="1" spc="-16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dirty="0">
                <a:solidFill>
                  <a:srgbClr val="339933"/>
                </a:solidFill>
                <a:latin typeface="Tahoma"/>
                <a:cs typeface="Tahoma"/>
              </a:rPr>
              <a:t>of</a:t>
            </a:r>
            <a:r>
              <a:rPr sz="2800" i="1" spc="-19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65" dirty="0">
                <a:solidFill>
                  <a:srgbClr val="339933"/>
                </a:solidFill>
                <a:latin typeface="Tahoma"/>
                <a:cs typeface="Tahoma"/>
              </a:rPr>
              <a:t>Groningen</a:t>
            </a:r>
            <a:r>
              <a:rPr sz="2800" b="1" spc="-10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endParaRPr sz="2800" dirty="0">
              <a:latin typeface="Tahoma"/>
              <a:cs typeface="Tahoma"/>
            </a:endParaRPr>
          </a:p>
          <a:p>
            <a:pPr marL="730250" indent="-358140">
              <a:lnSpc>
                <a:spcPts val="3360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lang="en-US" sz="2800" b="1" spc="-10" dirty="0">
                <a:solidFill>
                  <a:srgbClr val="339933"/>
                </a:solidFill>
                <a:latin typeface="Tahoma"/>
                <a:cs typeface="Tahoma"/>
              </a:rPr>
              <a:t>Canada - </a:t>
            </a:r>
            <a:r>
              <a:rPr lang="en-US" sz="2800" i="1" spc="-70" dirty="0">
                <a:solidFill>
                  <a:srgbClr val="339933"/>
                </a:solidFill>
                <a:latin typeface="Tahoma"/>
                <a:cs typeface="Tahoma"/>
              </a:rPr>
              <a:t>U</a:t>
            </a:r>
            <a:r>
              <a:rPr sz="2800" i="1" spc="-70" dirty="0">
                <a:solidFill>
                  <a:srgbClr val="339933"/>
                </a:solidFill>
                <a:latin typeface="Tahoma"/>
                <a:cs typeface="Tahoma"/>
              </a:rPr>
              <a:t>niversity</a:t>
            </a:r>
            <a:r>
              <a:rPr sz="2800" i="1" spc="-16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dirty="0">
                <a:solidFill>
                  <a:srgbClr val="339933"/>
                </a:solidFill>
                <a:latin typeface="Tahoma"/>
                <a:cs typeface="Tahoma"/>
              </a:rPr>
              <a:t>of</a:t>
            </a:r>
            <a:r>
              <a:rPr sz="2800" i="1" spc="-18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60" dirty="0">
                <a:solidFill>
                  <a:srgbClr val="339933"/>
                </a:solidFill>
                <a:latin typeface="Tahoma"/>
                <a:cs typeface="Tahoma"/>
              </a:rPr>
              <a:t>Alberta</a:t>
            </a:r>
            <a:r>
              <a:rPr sz="2800" i="1" spc="-15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endParaRPr lang="en-US" sz="2800" i="1" spc="-155" dirty="0">
              <a:solidFill>
                <a:srgbClr val="339933"/>
              </a:solidFill>
              <a:latin typeface="Tahoma"/>
              <a:cs typeface="Tahoma"/>
            </a:endParaRPr>
          </a:p>
          <a:p>
            <a:pPr marL="730250" indent="-358140">
              <a:lnSpc>
                <a:spcPts val="3360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lang="en-US" sz="2800" b="1" spc="-10" dirty="0">
                <a:solidFill>
                  <a:srgbClr val="339933"/>
                </a:solidFill>
                <a:latin typeface="Tahoma"/>
                <a:cs typeface="Tahoma"/>
              </a:rPr>
              <a:t>Australia -</a:t>
            </a:r>
            <a:r>
              <a:rPr sz="2800" i="1" spc="-60" dirty="0">
                <a:solidFill>
                  <a:srgbClr val="339933"/>
                </a:solidFill>
                <a:latin typeface="Tahoma"/>
                <a:cs typeface="Tahoma"/>
              </a:rPr>
              <a:t>Curtin</a:t>
            </a:r>
            <a:r>
              <a:rPr sz="2800" i="1" spc="-13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65" dirty="0">
                <a:solidFill>
                  <a:srgbClr val="339933"/>
                </a:solidFill>
                <a:latin typeface="Tahoma"/>
                <a:cs typeface="Tahoma"/>
              </a:rPr>
              <a:t>University</a:t>
            </a:r>
            <a:r>
              <a:rPr lang="en-US" sz="2800" i="1" spc="-65" dirty="0">
                <a:solidFill>
                  <a:srgbClr val="339933"/>
                </a:solidFill>
                <a:latin typeface="Tahoma"/>
                <a:cs typeface="Tahoma"/>
              </a:rPr>
              <a:t>, University of Adelaide</a:t>
            </a:r>
            <a:r>
              <a:rPr sz="2800" i="1" spc="-12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endParaRPr sz="2800" dirty="0">
              <a:latin typeface="Tahoma"/>
              <a:cs typeface="Tahoma"/>
            </a:endParaRPr>
          </a:p>
          <a:p>
            <a:pPr marL="730250" indent="-358140">
              <a:lnSpc>
                <a:spcPts val="3360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lang="en-US" sz="2800" b="1" spc="-10" dirty="0">
                <a:solidFill>
                  <a:srgbClr val="339933"/>
                </a:solidFill>
                <a:latin typeface="Tahoma"/>
                <a:cs typeface="Tahoma"/>
              </a:rPr>
              <a:t>Poland - </a:t>
            </a:r>
            <a:r>
              <a:rPr lang="en-US" sz="2800" i="1" spc="-60" dirty="0">
                <a:solidFill>
                  <a:srgbClr val="339933"/>
                </a:solidFill>
                <a:latin typeface="Tahoma"/>
                <a:cs typeface="Tahoma"/>
              </a:rPr>
              <a:t>Polish</a:t>
            </a:r>
            <a:r>
              <a:rPr lang="en-US" sz="2800" i="1" spc="-17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lang="en-US" sz="2800" i="1" spc="-95" dirty="0">
                <a:solidFill>
                  <a:srgbClr val="339933"/>
                </a:solidFill>
                <a:latin typeface="Tahoma"/>
                <a:cs typeface="Tahoma"/>
              </a:rPr>
              <a:t>Academy</a:t>
            </a:r>
            <a:r>
              <a:rPr lang="en-US" sz="2800" i="1" spc="-13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lang="en-US" sz="2800" i="1" dirty="0">
                <a:solidFill>
                  <a:srgbClr val="339933"/>
                </a:solidFill>
                <a:latin typeface="Tahoma"/>
                <a:cs typeface="Tahoma"/>
              </a:rPr>
              <a:t>of</a:t>
            </a:r>
            <a:r>
              <a:rPr lang="en-US" sz="2800" i="1" spc="-15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lang="en-US" sz="2800" i="1" spc="-60" dirty="0">
                <a:solidFill>
                  <a:srgbClr val="339933"/>
                </a:solidFill>
                <a:latin typeface="Tahoma"/>
                <a:cs typeface="Tahoma"/>
              </a:rPr>
              <a:t>Sciences</a:t>
            </a:r>
            <a:endParaRPr lang="en-US" sz="2800" b="1" i="1" spc="-60" dirty="0">
              <a:solidFill>
                <a:srgbClr val="339933"/>
              </a:solidFill>
              <a:latin typeface="Tahoma"/>
              <a:cs typeface="Tahoma"/>
            </a:endParaRPr>
          </a:p>
          <a:p>
            <a:pPr marL="730250" indent="-358140">
              <a:lnSpc>
                <a:spcPts val="3360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lang="en-US" sz="2800" b="1" spc="-10" dirty="0">
                <a:solidFill>
                  <a:srgbClr val="339933"/>
                </a:solidFill>
                <a:latin typeface="Tahoma"/>
                <a:cs typeface="Tahoma"/>
              </a:rPr>
              <a:t>Thailand - </a:t>
            </a:r>
            <a:r>
              <a:rPr lang="en-US" sz="2800" i="1" spc="-65" dirty="0">
                <a:solidFill>
                  <a:srgbClr val="339933"/>
                </a:solidFill>
                <a:latin typeface="Tahoma"/>
                <a:cs typeface="Tahoma"/>
              </a:rPr>
              <a:t>Asian</a:t>
            </a:r>
            <a:r>
              <a:rPr lang="en-US" sz="2800" i="1" spc="-15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lang="en-US" sz="2800" i="1" spc="-70" dirty="0">
                <a:solidFill>
                  <a:srgbClr val="339933"/>
                </a:solidFill>
                <a:latin typeface="Tahoma"/>
                <a:cs typeface="Tahoma"/>
              </a:rPr>
              <a:t>Institute</a:t>
            </a:r>
            <a:r>
              <a:rPr lang="en-US" sz="2800" i="1" spc="-13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lang="en-US" sz="2800" i="1" dirty="0">
                <a:solidFill>
                  <a:srgbClr val="339933"/>
                </a:solidFill>
                <a:latin typeface="Tahoma"/>
                <a:cs typeface="Tahoma"/>
              </a:rPr>
              <a:t>of</a:t>
            </a:r>
            <a:r>
              <a:rPr lang="en-US" sz="2800" i="1" spc="-16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lang="en-US" sz="2800" i="1" spc="-70" dirty="0">
                <a:solidFill>
                  <a:srgbClr val="339933"/>
                </a:solidFill>
                <a:latin typeface="Tahoma"/>
                <a:cs typeface="Tahoma"/>
              </a:rPr>
              <a:t>Technology</a:t>
            </a:r>
            <a:r>
              <a:rPr lang="en-US" sz="2800" b="1" spc="-70" dirty="0">
                <a:solidFill>
                  <a:srgbClr val="339933"/>
                </a:solidFill>
                <a:latin typeface="Tahoma"/>
                <a:cs typeface="Tahoma"/>
              </a:rPr>
              <a:t>,</a:t>
            </a:r>
            <a:r>
              <a:rPr lang="en-US" sz="2800" b="1" spc="-8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endParaRPr lang="en-US" sz="2800" dirty="0">
              <a:latin typeface="Tahoma"/>
              <a:cs typeface="Tahoma"/>
            </a:endParaRPr>
          </a:p>
          <a:p>
            <a:pPr marL="730250" indent="-358140">
              <a:lnSpc>
                <a:spcPts val="3425"/>
              </a:lnSpc>
              <a:buSzPct val="94915"/>
              <a:buFont typeface="Wingdings"/>
              <a:buChar char=""/>
              <a:tabLst>
                <a:tab pos="730250" algn="l"/>
              </a:tabLst>
            </a:pPr>
            <a:r>
              <a:rPr lang="en-US" sz="2800" b="1" dirty="0">
                <a:solidFill>
                  <a:srgbClr val="339933"/>
                </a:solidFill>
                <a:latin typeface="Tahoma"/>
                <a:cs typeface="Tahoma"/>
              </a:rPr>
              <a:t>Nepal -</a:t>
            </a:r>
            <a:r>
              <a:rPr sz="2800" i="1" spc="-80" dirty="0">
                <a:solidFill>
                  <a:srgbClr val="339933"/>
                </a:solidFill>
                <a:latin typeface="Tahoma"/>
                <a:cs typeface="Tahoma"/>
              </a:rPr>
              <a:t>Tribhuvan</a:t>
            </a:r>
            <a:r>
              <a:rPr sz="2800" i="1" spc="-13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i="1" spc="-60" dirty="0">
                <a:solidFill>
                  <a:srgbClr val="339933"/>
                </a:solidFill>
                <a:latin typeface="Tahoma"/>
                <a:cs typeface="Tahoma"/>
              </a:rPr>
              <a:t>University</a:t>
            </a:r>
            <a:r>
              <a:rPr sz="2800" b="1" spc="-60" dirty="0">
                <a:solidFill>
                  <a:srgbClr val="339933"/>
                </a:solidFill>
                <a:latin typeface="Tahoma"/>
                <a:cs typeface="Tahoma"/>
              </a:rPr>
              <a:t>,</a:t>
            </a:r>
            <a:r>
              <a:rPr sz="2800" b="1" spc="-7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339933"/>
                </a:solidFill>
                <a:latin typeface="Tahoma"/>
                <a:cs typeface="Tahoma"/>
              </a:rPr>
              <a:t>etc.</a:t>
            </a:r>
            <a:endParaRPr sz="2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164883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38100" y="-38100"/>
            <a:ext cx="12214860" cy="6876415"/>
            <a:chOff x="-38100" y="-38100"/>
            <a:chExt cx="12214860" cy="68764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76759" cy="68229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70703" y="0"/>
              <a:ext cx="7306056" cy="683818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7327265" cy="6628130"/>
            </a:xfrm>
            <a:custGeom>
              <a:avLst/>
              <a:gdLst/>
              <a:ahLst/>
              <a:cxnLst/>
              <a:rect l="l" t="t" r="r" b="b"/>
              <a:pathLst>
                <a:path w="7327265" h="6628130">
                  <a:moveTo>
                    <a:pt x="7327265" y="2297557"/>
                  </a:moveTo>
                  <a:lnTo>
                    <a:pt x="7326757" y="2246757"/>
                  </a:lnTo>
                  <a:lnTo>
                    <a:pt x="7325868" y="2208657"/>
                  </a:lnTo>
                  <a:lnTo>
                    <a:pt x="7324344" y="2157857"/>
                  </a:lnTo>
                  <a:lnTo>
                    <a:pt x="7322439" y="2119757"/>
                  </a:lnTo>
                  <a:lnTo>
                    <a:pt x="7320153" y="2068957"/>
                  </a:lnTo>
                  <a:lnTo>
                    <a:pt x="7317359" y="2030857"/>
                  </a:lnTo>
                  <a:lnTo>
                    <a:pt x="7314057" y="1980057"/>
                  </a:lnTo>
                  <a:lnTo>
                    <a:pt x="7310247" y="1941957"/>
                  </a:lnTo>
                  <a:lnTo>
                    <a:pt x="7306056" y="1891157"/>
                  </a:lnTo>
                  <a:lnTo>
                    <a:pt x="7301357" y="1853057"/>
                  </a:lnTo>
                  <a:lnTo>
                    <a:pt x="7296277" y="1802257"/>
                  </a:lnTo>
                  <a:lnTo>
                    <a:pt x="7290689" y="1764157"/>
                  </a:lnTo>
                  <a:lnTo>
                    <a:pt x="7284593" y="1713357"/>
                  </a:lnTo>
                  <a:lnTo>
                    <a:pt x="7278116" y="1675257"/>
                  </a:lnTo>
                  <a:lnTo>
                    <a:pt x="7271131" y="1624457"/>
                  </a:lnTo>
                  <a:lnTo>
                    <a:pt x="7263765" y="1586357"/>
                  </a:lnTo>
                  <a:lnTo>
                    <a:pt x="7255764" y="1535557"/>
                  </a:lnTo>
                  <a:lnTo>
                    <a:pt x="7247509" y="1497457"/>
                  </a:lnTo>
                  <a:lnTo>
                    <a:pt x="7238746" y="1446657"/>
                  </a:lnTo>
                  <a:lnTo>
                    <a:pt x="7229475" y="1408557"/>
                  </a:lnTo>
                  <a:lnTo>
                    <a:pt x="7219823" y="1357757"/>
                  </a:lnTo>
                  <a:lnTo>
                    <a:pt x="7209663" y="1319657"/>
                  </a:lnTo>
                  <a:lnTo>
                    <a:pt x="7199122" y="1281557"/>
                  </a:lnTo>
                  <a:lnTo>
                    <a:pt x="7188073" y="1230757"/>
                  </a:lnTo>
                  <a:lnTo>
                    <a:pt x="7176516" y="1192657"/>
                  </a:lnTo>
                  <a:lnTo>
                    <a:pt x="7164578" y="1141857"/>
                  </a:lnTo>
                  <a:lnTo>
                    <a:pt x="7152259" y="1103757"/>
                  </a:lnTo>
                  <a:lnTo>
                    <a:pt x="7139432" y="1065657"/>
                  </a:lnTo>
                  <a:lnTo>
                    <a:pt x="7126224" y="1014857"/>
                  </a:lnTo>
                  <a:lnTo>
                    <a:pt x="7112508" y="976757"/>
                  </a:lnTo>
                  <a:lnTo>
                    <a:pt x="7098284" y="925957"/>
                  </a:lnTo>
                  <a:lnTo>
                    <a:pt x="7083806" y="887857"/>
                  </a:lnTo>
                  <a:lnTo>
                    <a:pt x="7068693" y="849757"/>
                  </a:lnTo>
                  <a:lnTo>
                    <a:pt x="7053326" y="799084"/>
                  </a:lnTo>
                  <a:lnTo>
                    <a:pt x="7037324" y="760984"/>
                  </a:lnTo>
                  <a:lnTo>
                    <a:pt x="7021068" y="722884"/>
                  </a:lnTo>
                  <a:lnTo>
                    <a:pt x="7004304" y="684784"/>
                  </a:lnTo>
                  <a:lnTo>
                    <a:pt x="6987032" y="633984"/>
                  </a:lnTo>
                  <a:lnTo>
                    <a:pt x="6969379" y="595884"/>
                  </a:lnTo>
                  <a:lnTo>
                    <a:pt x="6951345" y="557784"/>
                  </a:lnTo>
                  <a:lnTo>
                    <a:pt x="6932803" y="519684"/>
                  </a:lnTo>
                  <a:lnTo>
                    <a:pt x="6913880" y="468884"/>
                  </a:lnTo>
                  <a:lnTo>
                    <a:pt x="6894449" y="430784"/>
                  </a:lnTo>
                  <a:lnTo>
                    <a:pt x="6874764" y="392684"/>
                  </a:lnTo>
                  <a:lnTo>
                    <a:pt x="6854444" y="354584"/>
                  </a:lnTo>
                  <a:lnTo>
                    <a:pt x="6833870" y="316484"/>
                  </a:lnTo>
                  <a:lnTo>
                    <a:pt x="6812788" y="278384"/>
                  </a:lnTo>
                  <a:lnTo>
                    <a:pt x="6791198" y="227584"/>
                  </a:lnTo>
                  <a:lnTo>
                    <a:pt x="6769354" y="189484"/>
                  </a:lnTo>
                  <a:lnTo>
                    <a:pt x="6747002" y="151384"/>
                  </a:lnTo>
                  <a:lnTo>
                    <a:pt x="6724142" y="113284"/>
                  </a:lnTo>
                  <a:lnTo>
                    <a:pt x="6701028" y="75184"/>
                  </a:lnTo>
                  <a:lnTo>
                    <a:pt x="6677406" y="37084"/>
                  </a:lnTo>
                  <a:lnTo>
                    <a:pt x="6653911" y="0"/>
                  </a:lnTo>
                  <a:lnTo>
                    <a:pt x="0" y="0"/>
                  </a:lnTo>
                  <a:lnTo>
                    <a:pt x="0" y="5409108"/>
                  </a:lnTo>
                  <a:lnTo>
                    <a:pt x="33172" y="5446903"/>
                  </a:lnTo>
                  <a:lnTo>
                    <a:pt x="67017" y="5472303"/>
                  </a:lnTo>
                  <a:lnTo>
                    <a:pt x="101257" y="5510403"/>
                  </a:lnTo>
                  <a:lnTo>
                    <a:pt x="135890" y="5535803"/>
                  </a:lnTo>
                  <a:lnTo>
                    <a:pt x="170929" y="5573903"/>
                  </a:lnTo>
                  <a:lnTo>
                    <a:pt x="242163" y="5624652"/>
                  </a:lnTo>
                  <a:lnTo>
                    <a:pt x="278371" y="5662752"/>
                  </a:lnTo>
                  <a:lnTo>
                    <a:pt x="351967" y="5713539"/>
                  </a:lnTo>
                  <a:lnTo>
                    <a:pt x="389343" y="5751639"/>
                  </a:lnTo>
                  <a:lnTo>
                    <a:pt x="427113" y="5777039"/>
                  </a:lnTo>
                  <a:lnTo>
                    <a:pt x="542734" y="5853239"/>
                  </a:lnTo>
                  <a:lnTo>
                    <a:pt x="582041" y="5891327"/>
                  </a:lnTo>
                  <a:lnTo>
                    <a:pt x="621728" y="5916727"/>
                  </a:lnTo>
                  <a:lnTo>
                    <a:pt x="743102" y="5992927"/>
                  </a:lnTo>
                  <a:lnTo>
                    <a:pt x="909294" y="6094514"/>
                  </a:lnTo>
                  <a:lnTo>
                    <a:pt x="951255" y="6107214"/>
                  </a:lnTo>
                  <a:lnTo>
                    <a:pt x="1078064" y="6183414"/>
                  </a:lnTo>
                  <a:lnTo>
                    <a:pt x="1120622" y="6196114"/>
                  </a:lnTo>
                  <a:lnTo>
                    <a:pt x="1163320" y="6221501"/>
                  </a:lnTo>
                  <a:lnTo>
                    <a:pt x="1206144" y="6234201"/>
                  </a:lnTo>
                  <a:lnTo>
                    <a:pt x="1249095" y="6259601"/>
                  </a:lnTo>
                  <a:lnTo>
                    <a:pt x="1292225" y="6272301"/>
                  </a:lnTo>
                  <a:lnTo>
                    <a:pt x="1335405" y="6297701"/>
                  </a:lnTo>
                  <a:lnTo>
                    <a:pt x="1378712" y="6310401"/>
                  </a:lnTo>
                  <a:lnTo>
                    <a:pt x="1422146" y="6335801"/>
                  </a:lnTo>
                  <a:lnTo>
                    <a:pt x="1509395" y="6361201"/>
                  </a:lnTo>
                  <a:lnTo>
                    <a:pt x="1553083" y="6386589"/>
                  </a:lnTo>
                  <a:lnTo>
                    <a:pt x="2084832" y="6538976"/>
                  </a:lnTo>
                  <a:lnTo>
                    <a:pt x="2129536" y="6538976"/>
                  </a:lnTo>
                  <a:lnTo>
                    <a:pt x="2219198" y="6564376"/>
                  </a:lnTo>
                  <a:lnTo>
                    <a:pt x="2264156" y="6564376"/>
                  </a:lnTo>
                  <a:lnTo>
                    <a:pt x="2354072" y="6589776"/>
                  </a:lnTo>
                  <a:lnTo>
                    <a:pt x="2399030" y="6589776"/>
                  </a:lnTo>
                  <a:lnTo>
                    <a:pt x="2443988" y="6602476"/>
                  </a:lnTo>
                  <a:lnTo>
                    <a:pt x="2534158" y="6602476"/>
                  </a:lnTo>
                  <a:lnTo>
                    <a:pt x="2579243" y="6615176"/>
                  </a:lnTo>
                  <a:lnTo>
                    <a:pt x="2669413" y="6615176"/>
                  </a:lnTo>
                  <a:lnTo>
                    <a:pt x="2714498" y="6627876"/>
                  </a:lnTo>
                  <a:lnTo>
                    <a:pt x="3299828" y="6627876"/>
                  </a:lnTo>
                  <a:lnTo>
                    <a:pt x="3344545" y="6615176"/>
                  </a:lnTo>
                  <a:lnTo>
                    <a:pt x="3433953" y="6615176"/>
                  </a:lnTo>
                  <a:lnTo>
                    <a:pt x="3478657" y="6602476"/>
                  </a:lnTo>
                  <a:lnTo>
                    <a:pt x="3567684" y="6602476"/>
                  </a:lnTo>
                  <a:lnTo>
                    <a:pt x="3612134" y="6589776"/>
                  </a:lnTo>
                  <a:lnTo>
                    <a:pt x="3656457" y="6589776"/>
                  </a:lnTo>
                  <a:lnTo>
                    <a:pt x="3744976" y="6564376"/>
                  </a:lnTo>
                  <a:lnTo>
                    <a:pt x="3789045" y="6564376"/>
                  </a:lnTo>
                  <a:lnTo>
                    <a:pt x="3833114" y="6551676"/>
                  </a:lnTo>
                  <a:lnTo>
                    <a:pt x="3876929" y="6551676"/>
                  </a:lnTo>
                  <a:lnTo>
                    <a:pt x="4051681" y="6500889"/>
                  </a:lnTo>
                  <a:lnTo>
                    <a:pt x="4095115" y="6500889"/>
                  </a:lnTo>
                  <a:lnTo>
                    <a:pt x="4353052" y="6424689"/>
                  </a:lnTo>
                  <a:lnTo>
                    <a:pt x="4395470" y="6399289"/>
                  </a:lnTo>
                  <a:lnTo>
                    <a:pt x="4564126" y="6348501"/>
                  </a:lnTo>
                  <a:lnTo>
                    <a:pt x="4605909" y="6323101"/>
                  </a:lnTo>
                  <a:lnTo>
                    <a:pt x="4688967" y="6297701"/>
                  </a:lnTo>
                  <a:lnTo>
                    <a:pt x="4730242" y="6272301"/>
                  </a:lnTo>
                  <a:lnTo>
                    <a:pt x="4771390" y="6259601"/>
                  </a:lnTo>
                  <a:lnTo>
                    <a:pt x="4812284" y="6234201"/>
                  </a:lnTo>
                  <a:lnTo>
                    <a:pt x="4853051" y="6221501"/>
                  </a:lnTo>
                  <a:lnTo>
                    <a:pt x="4893691" y="6196114"/>
                  </a:lnTo>
                  <a:lnTo>
                    <a:pt x="4934077" y="6183414"/>
                  </a:lnTo>
                  <a:lnTo>
                    <a:pt x="4974209" y="6158014"/>
                  </a:lnTo>
                  <a:lnTo>
                    <a:pt x="5014214" y="6145314"/>
                  </a:lnTo>
                  <a:lnTo>
                    <a:pt x="5093716" y="6094514"/>
                  </a:lnTo>
                  <a:lnTo>
                    <a:pt x="5133086" y="6081814"/>
                  </a:lnTo>
                  <a:lnTo>
                    <a:pt x="5326888" y="5954827"/>
                  </a:lnTo>
                  <a:lnTo>
                    <a:pt x="5364988" y="5942127"/>
                  </a:lnTo>
                  <a:lnTo>
                    <a:pt x="5477764" y="5865939"/>
                  </a:lnTo>
                  <a:lnTo>
                    <a:pt x="5514975" y="5827839"/>
                  </a:lnTo>
                  <a:lnTo>
                    <a:pt x="5660898" y="5726239"/>
                  </a:lnTo>
                  <a:lnTo>
                    <a:pt x="5696839" y="5700852"/>
                  </a:lnTo>
                  <a:lnTo>
                    <a:pt x="5732399" y="5662752"/>
                  </a:lnTo>
                  <a:lnTo>
                    <a:pt x="5837555" y="5586603"/>
                  </a:lnTo>
                  <a:lnTo>
                    <a:pt x="5872099" y="5548503"/>
                  </a:lnTo>
                  <a:lnTo>
                    <a:pt x="5906262" y="5523103"/>
                  </a:lnTo>
                  <a:lnTo>
                    <a:pt x="5940171" y="5485003"/>
                  </a:lnTo>
                  <a:lnTo>
                    <a:pt x="5973826" y="5459603"/>
                  </a:lnTo>
                  <a:lnTo>
                    <a:pt x="6007227" y="5421503"/>
                  </a:lnTo>
                  <a:lnTo>
                    <a:pt x="6040247" y="5396103"/>
                  </a:lnTo>
                  <a:lnTo>
                    <a:pt x="6073013" y="5358003"/>
                  </a:lnTo>
                  <a:lnTo>
                    <a:pt x="6105398" y="5332603"/>
                  </a:lnTo>
                  <a:lnTo>
                    <a:pt x="6137529" y="5294503"/>
                  </a:lnTo>
                  <a:lnTo>
                    <a:pt x="6169279" y="5256403"/>
                  </a:lnTo>
                  <a:lnTo>
                    <a:pt x="6200775" y="5231003"/>
                  </a:lnTo>
                  <a:lnTo>
                    <a:pt x="6232017" y="5192903"/>
                  </a:lnTo>
                  <a:lnTo>
                    <a:pt x="6293358" y="5116703"/>
                  </a:lnTo>
                  <a:lnTo>
                    <a:pt x="6323457" y="5078603"/>
                  </a:lnTo>
                  <a:lnTo>
                    <a:pt x="6353302" y="5053203"/>
                  </a:lnTo>
                  <a:lnTo>
                    <a:pt x="6382766" y="5015103"/>
                  </a:lnTo>
                  <a:lnTo>
                    <a:pt x="6411976" y="4977003"/>
                  </a:lnTo>
                  <a:lnTo>
                    <a:pt x="6440805" y="4938903"/>
                  </a:lnTo>
                  <a:lnTo>
                    <a:pt x="6469253" y="4900803"/>
                  </a:lnTo>
                  <a:lnTo>
                    <a:pt x="6497320" y="4862703"/>
                  </a:lnTo>
                  <a:lnTo>
                    <a:pt x="6525006" y="4824603"/>
                  </a:lnTo>
                  <a:lnTo>
                    <a:pt x="6552438" y="4786503"/>
                  </a:lnTo>
                  <a:lnTo>
                    <a:pt x="6579349" y="4748403"/>
                  </a:lnTo>
                  <a:lnTo>
                    <a:pt x="6606019" y="4710303"/>
                  </a:lnTo>
                  <a:lnTo>
                    <a:pt x="6632321" y="4659503"/>
                  </a:lnTo>
                  <a:lnTo>
                    <a:pt x="6658102" y="4621403"/>
                  </a:lnTo>
                  <a:lnTo>
                    <a:pt x="6683629" y="4583303"/>
                  </a:lnTo>
                  <a:lnTo>
                    <a:pt x="6708775" y="4545203"/>
                  </a:lnTo>
                  <a:lnTo>
                    <a:pt x="6733413" y="4507103"/>
                  </a:lnTo>
                  <a:lnTo>
                    <a:pt x="6757543" y="4456303"/>
                  </a:lnTo>
                  <a:lnTo>
                    <a:pt x="6781165" y="4418203"/>
                  </a:lnTo>
                  <a:lnTo>
                    <a:pt x="6804279" y="4380103"/>
                  </a:lnTo>
                  <a:lnTo>
                    <a:pt x="6826885" y="4329303"/>
                  </a:lnTo>
                  <a:lnTo>
                    <a:pt x="6848983" y="4291203"/>
                  </a:lnTo>
                  <a:lnTo>
                    <a:pt x="6870573" y="4253103"/>
                  </a:lnTo>
                  <a:lnTo>
                    <a:pt x="6891655" y="4202303"/>
                  </a:lnTo>
                  <a:lnTo>
                    <a:pt x="6912102" y="4164203"/>
                  </a:lnTo>
                  <a:lnTo>
                    <a:pt x="6932168" y="4126230"/>
                  </a:lnTo>
                  <a:lnTo>
                    <a:pt x="6951726" y="4075430"/>
                  </a:lnTo>
                  <a:lnTo>
                    <a:pt x="6970776" y="4037330"/>
                  </a:lnTo>
                  <a:lnTo>
                    <a:pt x="6989318" y="3986530"/>
                  </a:lnTo>
                  <a:lnTo>
                    <a:pt x="7007352" y="3948430"/>
                  </a:lnTo>
                  <a:lnTo>
                    <a:pt x="7024751" y="3910330"/>
                  </a:lnTo>
                  <a:lnTo>
                    <a:pt x="7041769" y="3859530"/>
                  </a:lnTo>
                  <a:lnTo>
                    <a:pt x="7058279" y="3821430"/>
                  </a:lnTo>
                  <a:lnTo>
                    <a:pt x="7074281" y="3770630"/>
                  </a:lnTo>
                  <a:lnTo>
                    <a:pt x="7089775" y="3732530"/>
                  </a:lnTo>
                  <a:lnTo>
                    <a:pt x="7104888" y="3681730"/>
                  </a:lnTo>
                  <a:lnTo>
                    <a:pt x="7119366" y="3643630"/>
                  </a:lnTo>
                  <a:lnTo>
                    <a:pt x="7133336" y="3592830"/>
                  </a:lnTo>
                  <a:lnTo>
                    <a:pt x="7146798" y="3554730"/>
                  </a:lnTo>
                  <a:lnTo>
                    <a:pt x="7159879" y="3503930"/>
                  </a:lnTo>
                  <a:lnTo>
                    <a:pt x="7172325" y="3465830"/>
                  </a:lnTo>
                  <a:lnTo>
                    <a:pt x="7184390" y="3415030"/>
                  </a:lnTo>
                  <a:lnTo>
                    <a:pt x="7195947" y="3376930"/>
                  </a:lnTo>
                  <a:lnTo>
                    <a:pt x="7206996" y="3326130"/>
                  </a:lnTo>
                  <a:lnTo>
                    <a:pt x="7217537" y="3288030"/>
                  </a:lnTo>
                  <a:lnTo>
                    <a:pt x="7227570" y="3237230"/>
                  </a:lnTo>
                  <a:lnTo>
                    <a:pt x="7237222" y="3199130"/>
                  </a:lnTo>
                  <a:lnTo>
                    <a:pt x="7246239" y="3148330"/>
                  </a:lnTo>
                  <a:lnTo>
                    <a:pt x="7254875" y="3110230"/>
                  </a:lnTo>
                  <a:lnTo>
                    <a:pt x="7263003" y="3059430"/>
                  </a:lnTo>
                  <a:lnTo>
                    <a:pt x="7270623" y="3021330"/>
                  </a:lnTo>
                  <a:lnTo>
                    <a:pt x="7277735" y="2970530"/>
                  </a:lnTo>
                  <a:lnTo>
                    <a:pt x="7284339" y="2932430"/>
                  </a:lnTo>
                  <a:lnTo>
                    <a:pt x="7290562" y="2881630"/>
                  </a:lnTo>
                  <a:lnTo>
                    <a:pt x="7296277" y="2843530"/>
                  </a:lnTo>
                  <a:lnTo>
                    <a:pt x="7301484" y="2792730"/>
                  </a:lnTo>
                  <a:lnTo>
                    <a:pt x="7306183" y="2741930"/>
                  </a:lnTo>
                  <a:lnTo>
                    <a:pt x="7310374" y="2703830"/>
                  </a:lnTo>
                  <a:lnTo>
                    <a:pt x="7314184" y="2653030"/>
                  </a:lnTo>
                  <a:lnTo>
                    <a:pt x="7317486" y="2614930"/>
                  </a:lnTo>
                  <a:lnTo>
                    <a:pt x="7320280" y="2564130"/>
                  </a:lnTo>
                  <a:lnTo>
                    <a:pt x="7322693" y="2526030"/>
                  </a:lnTo>
                  <a:lnTo>
                    <a:pt x="7325868" y="2437257"/>
                  </a:lnTo>
                  <a:lnTo>
                    <a:pt x="7326884" y="2386457"/>
                  </a:lnTo>
                  <a:lnTo>
                    <a:pt x="7327265" y="2348357"/>
                  </a:lnTo>
                  <a:lnTo>
                    <a:pt x="7327265" y="2297557"/>
                  </a:lnTo>
                  <a:close/>
                </a:path>
              </a:pathLst>
            </a:custGeom>
            <a:solidFill>
              <a:srgbClr val="FFFFFF">
                <a:alpha val="3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6934200" cy="6235700"/>
            </a:xfrm>
            <a:custGeom>
              <a:avLst/>
              <a:gdLst/>
              <a:ahLst/>
              <a:cxnLst/>
              <a:rect l="l" t="t" r="r" b="b"/>
              <a:pathLst>
                <a:path w="6934200" h="6235700">
                  <a:moveTo>
                    <a:pt x="6182296" y="0"/>
                  </a:moveTo>
                  <a:lnTo>
                    <a:pt x="6222111" y="55625"/>
                  </a:lnTo>
                  <a:lnTo>
                    <a:pt x="6248019" y="93091"/>
                  </a:lnTo>
                  <a:lnTo>
                    <a:pt x="6273546" y="130809"/>
                  </a:lnTo>
                  <a:lnTo>
                    <a:pt x="6298565" y="168782"/>
                  </a:lnTo>
                  <a:lnTo>
                    <a:pt x="6323076" y="207009"/>
                  </a:lnTo>
                  <a:lnTo>
                    <a:pt x="6347206" y="245491"/>
                  </a:lnTo>
                  <a:lnTo>
                    <a:pt x="6370828" y="284352"/>
                  </a:lnTo>
                  <a:lnTo>
                    <a:pt x="6393942" y="323342"/>
                  </a:lnTo>
                  <a:lnTo>
                    <a:pt x="6416548" y="362458"/>
                  </a:lnTo>
                  <a:lnTo>
                    <a:pt x="6438773" y="401954"/>
                  </a:lnTo>
                  <a:lnTo>
                    <a:pt x="6460617" y="441705"/>
                  </a:lnTo>
                  <a:lnTo>
                    <a:pt x="6481826" y="481584"/>
                  </a:lnTo>
                  <a:lnTo>
                    <a:pt x="6502654" y="521715"/>
                  </a:lnTo>
                  <a:lnTo>
                    <a:pt x="6522974" y="562101"/>
                  </a:lnTo>
                  <a:lnTo>
                    <a:pt x="6542786" y="602614"/>
                  </a:lnTo>
                  <a:lnTo>
                    <a:pt x="6562217" y="643382"/>
                  </a:lnTo>
                  <a:lnTo>
                    <a:pt x="6581013" y="684402"/>
                  </a:lnTo>
                  <a:lnTo>
                    <a:pt x="6599428" y="725551"/>
                  </a:lnTo>
                  <a:lnTo>
                    <a:pt x="6617462" y="766952"/>
                  </a:lnTo>
                  <a:lnTo>
                    <a:pt x="6634861" y="808482"/>
                  </a:lnTo>
                  <a:lnTo>
                    <a:pt x="6651879" y="850264"/>
                  </a:lnTo>
                  <a:lnTo>
                    <a:pt x="6668389" y="892175"/>
                  </a:lnTo>
                  <a:lnTo>
                    <a:pt x="6684391" y="934212"/>
                  </a:lnTo>
                  <a:lnTo>
                    <a:pt x="6699885" y="976502"/>
                  </a:lnTo>
                  <a:lnTo>
                    <a:pt x="6714871" y="1018921"/>
                  </a:lnTo>
                  <a:lnTo>
                    <a:pt x="6729476" y="1061465"/>
                  </a:lnTo>
                  <a:lnTo>
                    <a:pt x="6743573" y="1104264"/>
                  </a:lnTo>
                  <a:lnTo>
                    <a:pt x="6757035" y="1147064"/>
                  </a:lnTo>
                  <a:lnTo>
                    <a:pt x="6770116" y="1190116"/>
                  </a:lnTo>
                  <a:lnTo>
                    <a:pt x="6782689" y="1233297"/>
                  </a:lnTo>
                  <a:lnTo>
                    <a:pt x="6794881" y="1276603"/>
                  </a:lnTo>
                  <a:lnTo>
                    <a:pt x="6806438" y="1320038"/>
                  </a:lnTo>
                  <a:lnTo>
                    <a:pt x="6817487" y="1363726"/>
                  </a:lnTo>
                  <a:lnTo>
                    <a:pt x="6828155" y="1407414"/>
                  </a:lnTo>
                  <a:lnTo>
                    <a:pt x="6838188" y="1451228"/>
                  </a:lnTo>
                  <a:lnTo>
                    <a:pt x="6847840" y="1495171"/>
                  </a:lnTo>
                  <a:lnTo>
                    <a:pt x="6856984" y="1539239"/>
                  </a:lnTo>
                  <a:lnTo>
                    <a:pt x="6865493" y="1583309"/>
                  </a:lnTo>
                  <a:lnTo>
                    <a:pt x="6873621" y="1627632"/>
                  </a:lnTo>
                  <a:lnTo>
                    <a:pt x="6881241" y="1671954"/>
                  </a:lnTo>
                  <a:lnTo>
                    <a:pt x="6888353" y="1716404"/>
                  </a:lnTo>
                  <a:lnTo>
                    <a:pt x="6894957" y="1760854"/>
                  </a:lnTo>
                  <a:lnTo>
                    <a:pt x="6901053" y="1805559"/>
                  </a:lnTo>
                  <a:lnTo>
                    <a:pt x="6906641" y="1850136"/>
                  </a:lnTo>
                  <a:lnTo>
                    <a:pt x="6911594" y="1894966"/>
                  </a:lnTo>
                  <a:lnTo>
                    <a:pt x="6916166" y="1939798"/>
                  </a:lnTo>
                  <a:lnTo>
                    <a:pt x="6920230" y="1984628"/>
                  </a:lnTo>
                  <a:lnTo>
                    <a:pt x="6923786" y="2029587"/>
                  </a:lnTo>
                  <a:lnTo>
                    <a:pt x="6926707" y="2074545"/>
                  </a:lnTo>
                  <a:lnTo>
                    <a:pt x="6929247" y="2119629"/>
                  </a:lnTo>
                  <a:lnTo>
                    <a:pt x="6931279" y="2164715"/>
                  </a:lnTo>
                  <a:lnTo>
                    <a:pt x="6932676" y="2209927"/>
                  </a:lnTo>
                  <a:lnTo>
                    <a:pt x="6933692" y="2255012"/>
                  </a:lnTo>
                  <a:lnTo>
                    <a:pt x="6934073" y="2300224"/>
                  </a:lnTo>
                  <a:lnTo>
                    <a:pt x="6933946" y="2345563"/>
                  </a:lnTo>
                  <a:lnTo>
                    <a:pt x="6933311" y="2390775"/>
                  </a:lnTo>
                  <a:lnTo>
                    <a:pt x="6932168" y="2435987"/>
                  </a:lnTo>
                  <a:lnTo>
                    <a:pt x="6930517" y="2481326"/>
                  </a:lnTo>
                  <a:lnTo>
                    <a:pt x="6928358" y="2526665"/>
                  </a:lnTo>
                  <a:lnTo>
                    <a:pt x="6925691" y="2571877"/>
                  </a:lnTo>
                  <a:lnTo>
                    <a:pt x="6922389" y="2617216"/>
                  </a:lnTo>
                  <a:lnTo>
                    <a:pt x="6918579" y="2662554"/>
                  </a:lnTo>
                  <a:lnTo>
                    <a:pt x="6914261" y="2707766"/>
                  </a:lnTo>
                  <a:lnTo>
                    <a:pt x="6909435" y="2753105"/>
                  </a:lnTo>
                  <a:lnTo>
                    <a:pt x="6904101" y="2798317"/>
                  </a:lnTo>
                  <a:lnTo>
                    <a:pt x="6898132" y="2843529"/>
                  </a:lnTo>
                  <a:lnTo>
                    <a:pt x="6891782" y="2888741"/>
                  </a:lnTo>
                  <a:lnTo>
                    <a:pt x="6884797" y="2933827"/>
                  </a:lnTo>
                  <a:lnTo>
                    <a:pt x="6877304" y="2979039"/>
                  </a:lnTo>
                  <a:lnTo>
                    <a:pt x="6869176" y="3024124"/>
                  </a:lnTo>
                  <a:lnTo>
                    <a:pt x="6860667" y="3069082"/>
                  </a:lnTo>
                  <a:lnTo>
                    <a:pt x="6851523" y="3114040"/>
                  </a:lnTo>
                  <a:lnTo>
                    <a:pt x="6841871" y="3158998"/>
                  </a:lnTo>
                  <a:lnTo>
                    <a:pt x="6831584" y="3203955"/>
                  </a:lnTo>
                  <a:lnTo>
                    <a:pt x="6820916" y="3248660"/>
                  </a:lnTo>
                  <a:lnTo>
                    <a:pt x="6809613" y="3293491"/>
                  </a:lnTo>
                  <a:lnTo>
                    <a:pt x="6797675" y="3338067"/>
                  </a:lnTo>
                  <a:lnTo>
                    <a:pt x="6785356" y="3382645"/>
                  </a:lnTo>
                  <a:lnTo>
                    <a:pt x="6772402" y="3427095"/>
                  </a:lnTo>
                  <a:lnTo>
                    <a:pt x="6758813" y="3471545"/>
                  </a:lnTo>
                  <a:lnTo>
                    <a:pt x="6744843" y="3515867"/>
                  </a:lnTo>
                  <a:lnTo>
                    <a:pt x="6730238" y="3560064"/>
                  </a:lnTo>
                  <a:lnTo>
                    <a:pt x="6715125" y="3604260"/>
                  </a:lnTo>
                  <a:lnTo>
                    <a:pt x="6699377" y="3648202"/>
                  </a:lnTo>
                  <a:lnTo>
                    <a:pt x="6683121" y="3692144"/>
                  </a:lnTo>
                  <a:lnTo>
                    <a:pt x="6666230" y="3735831"/>
                  </a:lnTo>
                  <a:lnTo>
                    <a:pt x="6648958" y="3779520"/>
                  </a:lnTo>
                  <a:lnTo>
                    <a:pt x="6630924" y="3823080"/>
                  </a:lnTo>
                  <a:lnTo>
                    <a:pt x="6612509" y="3866515"/>
                  </a:lnTo>
                  <a:lnTo>
                    <a:pt x="6593459" y="3909695"/>
                  </a:lnTo>
                  <a:lnTo>
                    <a:pt x="6573774" y="3952875"/>
                  </a:lnTo>
                  <a:lnTo>
                    <a:pt x="6553581" y="3995801"/>
                  </a:lnTo>
                  <a:lnTo>
                    <a:pt x="6532880" y="4038727"/>
                  </a:lnTo>
                  <a:lnTo>
                    <a:pt x="6511544" y="4081399"/>
                  </a:lnTo>
                  <a:lnTo>
                    <a:pt x="6489700" y="4123944"/>
                  </a:lnTo>
                  <a:lnTo>
                    <a:pt x="6467221" y="4166235"/>
                  </a:lnTo>
                  <a:lnTo>
                    <a:pt x="6444234" y="4208399"/>
                  </a:lnTo>
                  <a:lnTo>
                    <a:pt x="6420612" y="4250436"/>
                  </a:lnTo>
                  <a:lnTo>
                    <a:pt x="6396482" y="4292346"/>
                  </a:lnTo>
                  <a:lnTo>
                    <a:pt x="6371717" y="4334002"/>
                  </a:lnTo>
                  <a:lnTo>
                    <a:pt x="6346571" y="4375404"/>
                  </a:lnTo>
                  <a:lnTo>
                    <a:pt x="6320917" y="4416298"/>
                  </a:lnTo>
                  <a:lnTo>
                    <a:pt x="6294755" y="4456811"/>
                  </a:lnTo>
                  <a:lnTo>
                    <a:pt x="6268339" y="4496943"/>
                  </a:lnTo>
                  <a:lnTo>
                    <a:pt x="6241415" y="4536567"/>
                  </a:lnTo>
                  <a:lnTo>
                    <a:pt x="6214110" y="4575810"/>
                  </a:lnTo>
                  <a:lnTo>
                    <a:pt x="6186297" y="4614672"/>
                  </a:lnTo>
                  <a:lnTo>
                    <a:pt x="6158230" y="4653026"/>
                  </a:lnTo>
                  <a:lnTo>
                    <a:pt x="6129655" y="4690999"/>
                  </a:lnTo>
                  <a:lnTo>
                    <a:pt x="6100826" y="4728591"/>
                  </a:lnTo>
                  <a:lnTo>
                    <a:pt x="6071489" y="4765675"/>
                  </a:lnTo>
                  <a:lnTo>
                    <a:pt x="6041771" y="4802378"/>
                  </a:lnTo>
                  <a:lnTo>
                    <a:pt x="6011799" y="4838573"/>
                  </a:lnTo>
                  <a:lnTo>
                    <a:pt x="5981319" y="4874387"/>
                  </a:lnTo>
                  <a:lnTo>
                    <a:pt x="5950585" y="4909693"/>
                  </a:lnTo>
                  <a:lnTo>
                    <a:pt x="5919343" y="4944618"/>
                  </a:lnTo>
                  <a:lnTo>
                    <a:pt x="5887847" y="4979162"/>
                  </a:lnTo>
                  <a:lnTo>
                    <a:pt x="5855970" y="5013198"/>
                  </a:lnTo>
                  <a:lnTo>
                    <a:pt x="5823712" y="5046726"/>
                  </a:lnTo>
                  <a:lnTo>
                    <a:pt x="5791200" y="5080000"/>
                  </a:lnTo>
                  <a:lnTo>
                    <a:pt x="5758307" y="5112639"/>
                  </a:lnTo>
                  <a:lnTo>
                    <a:pt x="5725033" y="5144897"/>
                  </a:lnTo>
                  <a:lnTo>
                    <a:pt x="5691505" y="5176774"/>
                  </a:lnTo>
                  <a:lnTo>
                    <a:pt x="5657596" y="5208143"/>
                  </a:lnTo>
                  <a:lnTo>
                    <a:pt x="5623306" y="5239131"/>
                  </a:lnTo>
                  <a:lnTo>
                    <a:pt x="5588762" y="5269611"/>
                  </a:lnTo>
                  <a:lnTo>
                    <a:pt x="5553964" y="5299583"/>
                  </a:lnTo>
                  <a:lnTo>
                    <a:pt x="5518785" y="5329174"/>
                  </a:lnTo>
                  <a:lnTo>
                    <a:pt x="5483352" y="5358384"/>
                  </a:lnTo>
                  <a:lnTo>
                    <a:pt x="5447538" y="5387086"/>
                  </a:lnTo>
                  <a:lnTo>
                    <a:pt x="5411470" y="5415280"/>
                  </a:lnTo>
                  <a:lnTo>
                    <a:pt x="5375148" y="5443093"/>
                  </a:lnTo>
                  <a:lnTo>
                    <a:pt x="5338572" y="5470398"/>
                  </a:lnTo>
                  <a:lnTo>
                    <a:pt x="5301615" y="5497195"/>
                  </a:lnTo>
                  <a:lnTo>
                    <a:pt x="5264404" y="5523611"/>
                  </a:lnTo>
                  <a:lnTo>
                    <a:pt x="5226939" y="5549519"/>
                  </a:lnTo>
                  <a:lnTo>
                    <a:pt x="5189220" y="5575046"/>
                  </a:lnTo>
                  <a:lnTo>
                    <a:pt x="5151247" y="5600026"/>
                  </a:lnTo>
                  <a:lnTo>
                    <a:pt x="5113020" y="5624576"/>
                  </a:lnTo>
                  <a:lnTo>
                    <a:pt x="5074539" y="5648667"/>
                  </a:lnTo>
                  <a:lnTo>
                    <a:pt x="5035804" y="5672289"/>
                  </a:lnTo>
                  <a:lnTo>
                    <a:pt x="4996815" y="5695442"/>
                  </a:lnTo>
                  <a:lnTo>
                    <a:pt x="4957572" y="5718124"/>
                  </a:lnTo>
                  <a:lnTo>
                    <a:pt x="4918075" y="5740336"/>
                  </a:lnTo>
                  <a:lnTo>
                    <a:pt x="4878451" y="5762078"/>
                  </a:lnTo>
                  <a:lnTo>
                    <a:pt x="4838446" y="5783351"/>
                  </a:lnTo>
                  <a:lnTo>
                    <a:pt x="4798314" y="5804154"/>
                  </a:lnTo>
                  <a:lnTo>
                    <a:pt x="4758055" y="5824474"/>
                  </a:lnTo>
                  <a:lnTo>
                    <a:pt x="4717415" y="5844324"/>
                  </a:lnTo>
                  <a:lnTo>
                    <a:pt x="4676648" y="5863691"/>
                  </a:lnTo>
                  <a:lnTo>
                    <a:pt x="4635754" y="5882589"/>
                  </a:lnTo>
                  <a:lnTo>
                    <a:pt x="4594606" y="5901016"/>
                  </a:lnTo>
                  <a:lnTo>
                    <a:pt x="4553204" y="5918949"/>
                  </a:lnTo>
                  <a:lnTo>
                    <a:pt x="4511675" y="5936399"/>
                  </a:lnTo>
                  <a:lnTo>
                    <a:pt x="4469892" y="5953379"/>
                  </a:lnTo>
                  <a:lnTo>
                    <a:pt x="4427982" y="5969876"/>
                  </a:lnTo>
                  <a:lnTo>
                    <a:pt x="4385945" y="5985878"/>
                  </a:lnTo>
                  <a:lnTo>
                    <a:pt x="4343654" y="6001397"/>
                  </a:lnTo>
                  <a:lnTo>
                    <a:pt x="4301236" y="6016434"/>
                  </a:lnTo>
                  <a:lnTo>
                    <a:pt x="4258691" y="6030988"/>
                  </a:lnTo>
                  <a:lnTo>
                    <a:pt x="4215892" y="6045034"/>
                  </a:lnTo>
                  <a:lnTo>
                    <a:pt x="4173093" y="6058611"/>
                  </a:lnTo>
                  <a:lnTo>
                    <a:pt x="4130040" y="6071679"/>
                  </a:lnTo>
                  <a:lnTo>
                    <a:pt x="4086860" y="6084265"/>
                  </a:lnTo>
                  <a:lnTo>
                    <a:pt x="4043553" y="6096355"/>
                  </a:lnTo>
                  <a:lnTo>
                    <a:pt x="4000119" y="6107963"/>
                  </a:lnTo>
                  <a:lnTo>
                    <a:pt x="3956558" y="6119063"/>
                  </a:lnTo>
                  <a:lnTo>
                    <a:pt x="3912870" y="6129667"/>
                  </a:lnTo>
                  <a:lnTo>
                    <a:pt x="3869055" y="6139764"/>
                  </a:lnTo>
                  <a:lnTo>
                    <a:pt x="3825113" y="6149378"/>
                  </a:lnTo>
                  <a:lnTo>
                    <a:pt x="3781044" y="6158484"/>
                  </a:lnTo>
                  <a:lnTo>
                    <a:pt x="3736848" y="6167081"/>
                  </a:lnTo>
                  <a:lnTo>
                    <a:pt x="3692652" y="6175184"/>
                  </a:lnTo>
                  <a:lnTo>
                    <a:pt x="3648329" y="6182779"/>
                  </a:lnTo>
                  <a:lnTo>
                    <a:pt x="3603879" y="6189878"/>
                  </a:lnTo>
                  <a:lnTo>
                    <a:pt x="3559302" y="6196469"/>
                  </a:lnTo>
                  <a:lnTo>
                    <a:pt x="3514725" y="6202540"/>
                  </a:lnTo>
                  <a:lnTo>
                    <a:pt x="3470021" y="6208115"/>
                  </a:lnTo>
                  <a:lnTo>
                    <a:pt x="3425317" y="6213182"/>
                  </a:lnTo>
                  <a:lnTo>
                    <a:pt x="3380486" y="6217729"/>
                  </a:lnTo>
                  <a:lnTo>
                    <a:pt x="3335655" y="6221768"/>
                  </a:lnTo>
                  <a:lnTo>
                    <a:pt x="3290697" y="6225298"/>
                  </a:lnTo>
                  <a:lnTo>
                    <a:pt x="3245612" y="6228308"/>
                  </a:lnTo>
                  <a:lnTo>
                    <a:pt x="3200654" y="6230797"/>
                  </a:lnTo>
                  <a:lnTo>
                    <a:pt x="3155569" y="6232779"/>
                  </a:lnTo>
                  <a:lnTo>
                    <a:pt x="3110357" y="6234239"/>
                  </a:lnTo>
                  <a:lnTo>
                    <a:pt x="3065272" y="6235192"/>
                  </a:lnTo>
                  <a:lnTo>
                    <a:pt x="3020060" y="6235611"/>
                  </a:lnTo>
                  <a:lnTo>
                    <a:pt x="2974721" y="6235509"/>
                  </a:lnTo>
                  <a:lnTo>
                    <a:pt x="2929509" y="6234899"/>
                  </a:lnTo>
                  <a:lnTo>
                    <a:pt x="2884297" y="6233756"/>
                  </a:lnTo>
                  <a:lnTo>
                    <a:pt x="2838958" y="6232080"/>
                  </a:lnTo>
                  <a:lnTo>
                    <a:pt x="2793746" y="6229896"/>
                  </a:lnTo>
                  <a:lnTo>
                    <a:pt x="2748407" y="6227178"/>
                  </a:lnTo>
                  <a:lnTo>
                    <a:pt x="2703068" y="6223927"/>
                  </a:lnTo>
                  <a:lnTo>
                    <a:pt x="2657856" y="6220155"/>
                  </a:lnTo>
                  <a:lnTo>
                    <a:pt x="2612517" y="6215849"/>
                  </a:lnTo>
                  <a:lnTo>
                    <a:pt x="2567305" y="6211011"/>
                  </a:lnTo>
                  <a:lnTo>
                    <a:pt x="2522093" y="6205639"/>
                  </a:lnTo>
                  <a:lnTo>
                    <a:pt x="2476881" y="6199733"/>
                  </a:lnTo>
                  <a:lnTo>
                    <a:pt x="2431669" y="6193294"/>
                  </a:lnTo>
                  <a:lnTo>
                    <a:pt x="2386457" y="6186322"/>
                  </a:lnTo>
                  <a:lnTo>
                    <a:pt x="2341372" y="6178804"/>
                  </a:lnTo>
                  <a:lnTo>
                    <a:pt x="2296287" y="6170752"/>
                  </a:lnTo>
                  <a:lnTo>
                    <a:pt x="2251202" y="6162167"/>
                  </a:lnTo>
                  <a:lnTo>
                    <a:pt x="2206244" y="6153035"/>
                  </a:lnTo>
                  <a:lnTo>
                    <a:pt x="2161413" y="6143371"/>
                  </a:lnTo>
                  <a:lnTo>
                    <a:pt x="2116455" y="6133147"/>
                  </a:lnTo>
                  <a:lnTo>
                    <a:pt x="2071751" y="6122390"/>
                  </a:lnTo>
                  <a:lnTo>
                    <a:pt x="2026920" y="6111087"/>
                  </a:lnTo>
                  <a:lnTo>
                    <a:pt x="1982343" y="6099238"/>
                  </a:lnTo>
                  <a:lnTo>
                    <a:pt x="1937766" y="6086843"/>
                  </a:lnTo>
                  <a:lnTo>
                    <a:pt x="1893316" y="6073902"/>
                  </a:lnTo>
                  <a:lnTo>
                    <a:pt x="1848866" y="6060401"/>
                  </a:lnTo>
                  <a:lnTo>
                    <a:pt x="1804543" y="6046355"/>
                  </a:lnTo>
                  <a:lnTo>
                    <a:pt x="1760347" y="6031763"/>
                  </a:lnTo>
                  <a:lnTo>
                    <a:pt x="1716278" y="6016612"/>
                  </a:lnTo>
                  <a:lnTo>
                    <a:pt x="1672209" y="6000902"/>
                  </a:lnTo>
                  <a:lnTo>
                    <a:pt x="1628394" y="5984646"/>
                  </a:lnTo>
                  <a:lnTo>
                    <a:pt x="1584579" y="5967831"/>
                  </a:lnTo>
                  <a:lnTo>
                    <a:pt x="1540891" y="5950445"/>
                  </a:lnTo>
                  <a:lnTo>
                    <a:pt x="1497457" y="5932512"/>
                  </a:lnTo>
                  <a:lnTo>
                    <a:pt x="1454023" y="5914021"/>
                  </a:lnTo>
                  <a:lnTo>
                    <a:pt x="1410716" y="5894971"/>
                  </a:lnTo>
                  <a:lnTo>
                    <a:pt x="1367663" y="5875350"/>
                  </a:lnTo>
                  <a:lnTo>
                    <a:pt x="1324610" y="5855169"/>
                  </a:lnTo>
                  <a:lnTo>
                    <a:pt x="1281811" y="5834430"/>
                  </a:lnTo>
                  <a:lnTo>
                    <a:pt x="1239126" y="5813120"/>
                  </a:lnTo>
                  <a:lnTo>
                    <a:pt x="1196606" y="5791238"/>
                  </a:lnTo>
                  <a:lnTo>
                    <a:pt x="1154252" y="5768797"/>
                  </a:lnTo>
                  <a:lnTo>
                    <a:pt x="1112062" y="5745772"/>
                  </a:lnTo>
                  <a:lnTo>
                    <a:pt x="1070038" y="5722188"/>
                  </a:lnTo>
                  <a:lnTo>
                    <a:pt x="1028192" y="5698032"/>
                  </a:lnTo>
                  <a:lnTo>
                    <a:pt x="986536" y="5673305"/>
                  </a:lnTo>
                  <a:lnTo>
                    <a:pt x="945172" y="5648071"/>
                  </a:lnTo>
                  <a:lnTo>
                    <a:pt x="904227" y="5622417"/>
                  </a:lnTo>
                  <a:lnTo>
                    <a:pt x="863714" y="5596331"/>
                  </a:lnTo>
                  <a:lnTo>
                    <a:pt x="823620" y="5569839"/>
                  </a:lnTo>
                  <a:lnTo>
                    <a:pt x="783945" y="5542915"/>
                  </a:lnTo>
                  <a:lnTo>
                    <a:pt x="744702" y="5515610"/>
                  </a:lnTo>
                  <a:lnTo>
                    <a:pt x="705878" y="5487797"/>
                  </a:lnTo>
                  <a:lnTo>
                    <a:pt x="667486" y="5459730"/>
                  </a:lnTo>
                  <a:lnTo>
                    <a:pt x="629539" y="5431155"/>
                  </a:lnTo>
                  <a:lnTo>
                    <a:pt x="591997" y="5402326"/>
                  </a:lnTo>
                  <a:lnTo>
                    <a:pt x="554901" y="5372989"/>
                  </a:lnTo>
                  <a:lnTo>
                    <a:pt x="518236" y="5343271"/>
                  </a:lnTo>
                  <a:lnTo>
                    <a:pt x="482003" y="5313299"/>
                  </a:lnTo>
                  <a:lnTo>
                    <a:pt x="446214" y="5282819"/>
                  </a:lnTo>
                  <a:lnTo>
                    <a:pt x="410845" y="5251958"/>
                  </a:lnTo>
                  <a:lnTo>
                    <a:pt x="375932" y="5220843"/>
                  </a:lnTo>
                  <a:lnTo>
                    <a:pt x="341439" y="5189347"/>
                  </a:lnTo>
                  <a:lnTo>
                    <a:pt x="307403" y="5157470"/>
                  </a:lnTo>
                  <a:lnTo>
                    <a:pt x="273799" y="5125212"/>
                  </a:lnTo>
                  <a:lnTo>
                    <a:pt x="240626" y="5092700"/>
                  </a:lnTo>
                  <a:lnTo>
                    <a:pt x="207911" y="5059680"/>
                  </a:lnTo>
                  <a:lnTo>
                    <a:pt x="175641" y="5026533"/>
                  </a:lnTo>
                  <a:lnTo>
                    <a:pt x="143802" y="4992878"/>
                  </a:lnTo>
                  <a:lnTo>
                    <a:pt x="112422" y="4958969"/>
                  </a:lnTo>
                  <a:lnTo>
                    <a:pt x="81488" y="4924806"/>
                  </a:lnTo>
                  <a:lnTo>
                    <a:pt x="51000" y="4890262"/>
                  </a:lnTo>
                  <a:lnTo>
                    <a:pt x="20963" y="4855337"/>
                  </a:lnTo>
                  <a:lnTo>
                    <a:pt x="0" y="4830409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FF9933"/>
                </a:solidFill>
              </a:rPr>
              <a:t>International</a:t>
            </a:r>
            <a:r>
              <a:rPr sz="4400" spc="-165" dirty="0">
                <a:solidFill>
                  <a:srgbClr val="FF9933"/>
                </a:solidFill>
              </a:rPr>
              <a:t> </a:t>
            </a:r>
            <a:r>
              <a:rPr sz="4400" dirty="0">
                <a:solidFill>
                  <a:srgbClr val="FF9933"/>
                </a:solidFill>
              </a:rPr>
              <a:t>Research</a:t>
            </a:r>
            <a:r>
              <a:rPr sz="4400" spc="-165" dirty="0">
                <a:solidFill>
                  <a:srgbClr val="FF9933"/>
                </a:solidFill>
              </a:rPr>
              <a:t> </a:t>
            </a:r>
            <a:r>
              <a:rPr sz="4400" dirty="0">
                <a:solidFill>
                  <a:srgbClr val="FF9933"/>
                </a:solidFill>
              </a:rPr>
              <a:t>Network</a:t>
            </a:r>
            <a:r>
              <a:rPr sz="4400" spc="-160" dirty="0">
                <a:solidFill>
                  <a:srgbClr val="FF9933"/>
                </a:solidFill>
              </a:rPr>
              <a:t> </a:t>
            </a:r>
            <a:r>
              <a:rPr sz="4400" spc="-10" dirty="0">
                <a:solidFill>
                  <a:srgbClr val="FF9933"/>
                </a:solidFill>
              </a:rPr>
              <a:t>Partnership</a:t>
            </a:r>
            <a:endParaRPr sz="4400"/>
          </a:p>
        </p:txBody>
      </p:sp>
      <p:grpSp>
        <p:nvGrpSpPr>
          <p:cNvPr id="9" name="object 9"/>
          <p:cNvGrpSpPr/>
          <p:nvPr/>
        </p:nvGrpSpPr>
        <p:grpSpPr>
          <a:xfrm>
            <a:off x="11056619" y="19811"/>
            <a:ext cx="1135380" cy="6771640"/>
            <a:chOff x="11056619" y="19811"/>
            <a:chExt cx="1135380" cy="677164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33275" y="6409942"/>
              <a:ext cx="458724" cy="35661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86615" y="6422134"/>
              <a:ext cx="374903" cy="36880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786615" y="6425183"/>
              <a:ext cx="405383" cy="25450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56619" y="19811"/>
              <a:ext cx="1120140" cy="112014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6911" y="6429857"/>
            <a:ext cx="208279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iitr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9498" y="6471597"/>
            <a:ext cx="351155" cy="140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95"/>
              </a:lnSpc>
            </a:pPr>
            <a:r>
              <a:rPr sz="1100" spc="-60" dirty="0">
                <a:solidFill>
                  <a:srgbClr val="FFFFFF"/>
                </a:solidFill>
                <a:latin typeface="Verdana"/>
                <a:cs typeface="Verdana"/>
              </a:rPr>
              <a:t>.ac.in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6576" y="1063752"/>
            <a:ext cx="8368030" cy="5765800"/>
            <a:chOff x="36576" y="1063752"/>
            <a:chExt cx="8368030" cy="5765800"/>
          </a:xfrm>
        </p:grpSpPr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342" y="2092452"/>
              <a:ext cx="5957314" cy="9174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4319" y="1240536"/>
              <a:ext cx="2442972" cy="7239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4820" y="4082796"/>
              <a:ext cx="1905000" cy="7635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1084" y="5910072"/>
              <a:ext cx="4402836" cy="91896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5447" y="2921508"/>
              <a:ext cx="5788152" cy="91135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576" y="5068823"/>
              <a:ext cx="2816352" cy="7040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84931" y="4082796"/>
              <a:ext cx="2895599" cy="7239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128004" y="1164336"/>
              <a:ext cx="2028825" cy="954405"/>
            </a:xfrm>
            <a:custGeom>
              <a:avLst/>
              <a:gdLst/>
              <a:ahLst/>
              <a:cxnLst/>
              <a:rect l="l" t="t" r="r" b="b"/>
              <a:pathLst>
                <a:path w="2028825" h="954405">
                  <a:moveTo>
                    <a:pt x="2028444" y="0"/>
                  </a:moveTo>
                  <a:lnTo>
                    <a:pt x="0" y="0"/>
                  </a:lnTo>
                  <a:lnTo>
                    <a:pt x="0" y="954024"/>
                  </a:lnTo>
                  <a:lnTo>
                    <a:pt x="2028444" y="954024"/>
                  </a:lnTo>
                  <a:lnTo>
                    <a:pt x="2028444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67043" y="1063752"/>
              <a:ext cx="1232153" cy="78409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35140" y="1107948"/>
              <a:ext cx="1568957" cy="78409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198108" y="1522476"/>
              <a:ext cx="1911858" cy="784098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6128003" y="1164336"/>
            <a:ext cx="2028825" cy="9544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290830" marR="150495" indent="-131445">
              <a:lnSpc>
                <a:spcPts val="3260"/>
              </a:lnSpc>
              <a:spcBef>
                <a:spcPts val="225"/>
              </a:spcBef>
            </a:pPr>
            <a:r>
              <a:rPr sz="2800" b="1" dirty="0">
                <a:solidFill>
                  <a:srgbClr val="339933"/>
                </a:solidFill>
                <a:latin typeface="Noto Sans"/>
                <a:cs typeface="Noto Sans"/>
              </a:rPr>
              <a:t>DST</a:t>
            </a:r>
            <a:r>
              <a:rPr sz="2800" b="1" spc="50" dirty="0">
                <a:solidFill>
                  <a:srgbClr val="339933"/>
                </a:solidFill>
                <a:latin typeface="Noto Sans"/>
                <a:cs typeface="Noto Sans"/>
              </a:rPr>
              <a:t> </a:t>
            </a:r>
            <a:r>
              <a:rPr sz="2800" b="1" i="1" spc="-114" dirty="0">
                <a:solidFill>
                  <a:srgbClr val="339933"/>
                </a:solidFill>
                <a:latin typeface="Trebuchet MS"/>
                <a:cs typeface="Trebuchet MS"/>
              </a:rPr>
              <a:t>Africa </a:t>
            </a:r>
            <a:r>
              <a:rPr sz="2800" b="1" i="1" spc="-10" dirty="0">
                <a:solidFill>
                  <a:srgbClr val="339933"/>
                </a:solidFill>
                <a:latin typeface="Trebuchet MS"/>
                <a:cs typeface="Trebuchet MS"/>
              </a:rPr>
              <a:t>Initiative</a:t>
            </a:r>
            <a:endParaRPr sz="2800" dirty="0">
              <a:latin typeface="Trebuchet MS"/>
              <a:cs typeface="Trebuchet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952821" y="1176527"/>
            <a:ext cx="2703195" cy="4547870"/>
            <a:chOff x="2952821" y="1176527"/>
            <a:chExt cx="2703195" cy="4547870"/>
          </a:xfrm>
        </p:grpSpPr>
        <p:sp>
          <p:nvSpPr>
            <p:cNvPr id="30" name="object 30"/>
            <p:cNvSpPr/>
            <p:nvPr/>
          </p:nvSpPr>
          <p:spPr>
            <a:xfrm>
              <a:off x="2952813" y="5252935"/>
              <a:ext cx="1351915" cy="469900"/>
            </a:xfrm>
            <a:custGeom>
              <a:avLst/>
              <a:gdLst/>
              <a:ahLst/>
              <a:cxnLst/>
              <a:rect l="l" t="t" r="r" b="b"/>
              <a:pathLst>
                <a:path w="1351914" h="469900">
                  <a:moveTo>
                    <a:pt x="388264" y="7048"/>
                  </a:moveTo>
                  <a:lnTo>
                    <a:pt x="296405" y="7048"/>
                  </a:lnTo>
                  <a:lnTo>
                    <a:pt x="294347" y="187350"/>
                  </a:lnTo>
                  <a:lnTo>
                    <a:pt x="96024" y="189420"/>
                  </a:lnTo>
                  <a:lnTo>
                    <a:pt x="96024" y="7048"/>
                  </a:lnTo>
                  <a:lnTo>
                    <a:pt x="0" y="7048"/>
                  </a:lnTo>
                  <a:lnTo>
                    <a:pt x="0" y="232956"/>
                  </a:lnTo>
                  <a:lnTo>
                    <a:pt x="0" y="458863"/>
                  </a:lnTo>
                  <a:lnTo>
                    <a:pt x="96024" y="458863"/>
                  </a:lnTo>
                  <a:lnTo>
                    <a:pt x="98120" y="270281"/>
                  </a:lnTo>
                  <a:lnTo>
                    <a:pt x="294347" y="270281"/>
                  </a:lnTo>
                  <a:lnTo>
                    <a:pt x="296405" y="458863"/>
                  </a:lnTo>
                  <a:lnTo>
                    <a:pt x="388264" y="458863"/>
                  </a:lnTo>
                  <a:lnTo>
                    <a:pt x="388264" y="7048"/>
                  </a:lnTo>
                  <a:close/>
                </a:path>
                <a:path w="1351914" h="469900">
                  <a:moveTo>
                    <a:pt x="881316" y="7048"/>
                  </a:moveTo>
                  <a:lnTo>
                    <a:pt x="789495" y="7048"/>
                  </a:lnTo>
                  <a:lnTo>
                    <a:pt x="787323" y="244436"/>
                  </a:lnTo>
                  <a:lnTo>
                    <a:pt x="785888" y="292328"/>
                  </a:lnTo>
                  <a:lnTo>
                    <a:pt x="778205" y="330352"/>
                  </a:lnTo>
                  <a:lnTo>
                    <a:pt x="731659" y="378294"/>
                  </a:lnTo>
                  <a:lnTo>
                    <a:pt x="698957" y="386740"/>
                  </a:lnTo>
                  <a:lnTo>
                    <a:pt x="661301" y="384251"/>
                  </a:lnTo>
                  <a:lnTo>
                    <a:pt x="619556" y="362699"/>
                  </a:lnTo>
                  <a:lnTo>
                    <a:pt x="591477" y="313524"/>
                  </a:lnTo>
                  <a:lnTo>
                    <a:pt x="587159" y="257606"/>
                  </a:lnTo>
                  <a:lnTo>
                    <a:pt x="585343" y="157086"/>
                  </a:lnTo>
                  <a:lnTo>
                    <a:pt x="584085" y="7048"/>
                  </a:lnTo>
                  <a:lnTo>
                    <a:pt x="492226" y="7048"/>
                  </a:lnTo>
                  <a:lnTo>
                    <a:pt x="493483" y="177825"/>
                  </a:lnTo>
                  <a:lnTo>
                    <a:pt x="494423" y="275640"/>
                  </a:lnTo>
                  <a:lnTo>
                    <a:pt x="495935" y="329323"/>
                  </a:lnTo>
                  <a:lnTo>
                    <a:pt x="504329" y="372656"/>
                  </a:lnTo>
                  <a:lnTo>
                    <a:pt x="547281" y="430009"/>
                  </a:lnTo>
                  <a:lnTo>
                    <a:pt x="616204" y="463435"/>
                  </a:lnTo>
                  <a:lnTo>
                    <a:pt x="688848" y="468820"/>
                  </a:lnTo>
                  <a:lnTo>
                    <a:pt x="730402" y="467042"/>
                  </a:lnTo>
                  <a:lnTo>
                    <a:pt x="793775" y="451675"/>
                  </a:lnTo>
                  <a:lnTo>
                    <a:pt x="834669" y="425069"/>
                  </a:lnTo>
                  <a:lnTo>
                    <a:pt x="867549" y="377215"/>
                  </a:lnTo>
                  <a:lnTo>
                    <a:pt x="878814" y="353174"/>
                  </a:lnTo>
                  <a:lnTo>
                    <a:pt x="881316" y="7048"/>
                  </a:lnTo>
                  <a:close/>
                </a:path>
                <a:path w="1351914" h="469900">
                  <a:moveTo>
                    <a:pt x="1351851" y="67157"/>
                  </a:moveTo>
                  <a:lnTo>
                    <a:pt x="1350594" y="25679"/>
                  </a:lnTo>
                  <a:lnTo>
                    <a:pt x="1294472" y="7162"/>
                  </a:lnTo>
                  <a:lnTo>
                    <a:pt x="1253985" y="1308"/>
                  </a:lnTo>
                  <a:lnTo>
                    <a:pt x="1196276" y="0"/>
                  </a:lnTo>
                  <a:lnTo>
                    <a:pt x="1174292" y="660"/>
                  </a:lnTo>
                  <a:lnTo>
                    <a:pt x="1094854" y="22885"/>
                  </a:lnTo>
                  <a:lnTo>
                    <a:pt x="1052233" y="50431"/>
                  </a:lnTo>
                  <a:lnTo>
                    <a:pt x="1016444" y="85610"/>
                  </a:lnTo>
                  <a:lnTo>
                    <a:pt x="989545" y="126390"/>
                  </a:lnTo>
                  <a:lnTo>
                    <a:pt x="973594" y="170764"/>
                  </a:lnTo>
                  <a:lnTo>
                    <a:pt x="967879" y="209105"/>
                  </a:lnTo>
                  <a:lnTo>
                    <a:pt x="966965" y="247408"/>
                  </a:lnTo>
                  <a:lnTo>
                    <a:pt x="970826" y="284378"/>
                  </a:lnTo>
                  <a:lnTo>
                    <a:pt x="995946" y="354063"/>
                  </a:lnTo>
                  <a:lnTo>
                    <a:pt x="1020762" y="387883"/>
                  </a:lnTo>
                  <a:lnTo>
                    <a:pt x="1051521" y="417512"/>
                  </a:lnTo>
                  <a:lnTo>
                    <a:pt x="1085900" y="440220"/>
                  </a:lnTo>
                  <a:lnTo>
                    <a:pt x="1130681" y="458114"/>
                  </a:lnTo>
                  <a:lnTo>
                    <a:pt x="1179233" y="467969"/>
                  </a:lnTo>
                  <a:lnTo>
                    <a:pt x="1229106" y="469709"/>
                  </a:lnTo>
                  <a:lnTo>
                    <a:pt x="1277861" y="463245"/>
                  </a:lnTo>
                  <a:lnTo>
                    <a:pt x="1323047" y="448500"/>
                  </a:lnTo>
                  <a:lnTo>
                    <a:pt x="1348498" y="436905"/>
                  </a:lnTo>
                  <a:lnTo>
                    <a:pt x="1348498" y="338658"/>
                  </a:lnTo>
                  <a:lnTo>
                    <a:pt x="1329702" y="352755"/>
                  </a:lnTo>
                  <a:lnTo>
                    <a:pt x="1307909" y="366763"/>
                  </a:lnTo>
                  <a:lnTo>
                    <a:pt x="1283690" y="377151"/>
                  </a:lnTo>
                  <a:lnTo>
                    <a:pt x="1256792" y="384060"/>
                  </a:lnTo>
                  <a:lnTo>
                    <a:pt x="1226997" y="387578"/>
                  </a:lnTo>
                  <a:lnTo>
                    <a:pt x="1175397" y="384162"/>
                  </a:lnTo>
                  <a:lnTo>
                    <a:pt x="1132814" y="368350"/>
                  </a:lnTo>
                  <a:lnTo>
                    <a:pt x="1099553" y="340182"/>
                  </a:lnTo>
                  <a:lnTo>
                    <a:pt x="1075893" y="299707"/>
                  </a:lnTo>
                  <a:lnTo>
                    <a:pt x="1067295" y="256273"/>
                  </a:lnTo>
                  <a:lnTo>
                    <a:pt x="1066685" y="232956"/>
                  </a:lnTo>
                  <a:lnTo>
                    <a:pt x="1067041" y="207657"/>
                  </a:lnTo>
                  <a:lnTo>
                    <a:pt x="1078395" y="162483"/>
                  </a:lnTo>
                  <a:lnTo>
                    <a:pt x="1099134" y="129641"/>
                  </a:lnTo>
                  <a:lnTo>
                    <a:pt x="1145438" y="92011"/>
                  </a:lnTo>
                  <a:lnTo>
                    <a:pt x="1190345" y="76923"/>
                  </a:lnTo>
                  <a:lnTo>
                    <a:pt x="1238732" y="74688"/>
                  </a:lnTo>
                  <a:lnTo>
                    <a:pt x="1286941" y="85483"/>
                  </a:lnTo>
                  <a:lnTo>
                    <a:pt x="1331379" y="109435"/>
                  </a:lnTo>
                  <a:lnTo>
                    <a:pt x="1342682" y="116179"/>
                  </a:lnTo>
                  <a:lnTo>
                    <a:pt x="1349133" y="113004"/>
                  </a:lnTo>
                  <a:lnTo>
                    <a:pt x="1351826" y="97485"/>
                  </a:lnTo>
                  <a:lnTo>
                    <a:pt x="1351851" y="67157"/>
                  </a:lnTo>
                  <a:close/>
                </a:path>
              </a:pathLst>
            </a:custGeom>
            <a:solidFill>
              <a:srgbClr val="036C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05698" y="5251667"/>
              <a:ext cx="914301" cy="47256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96767" y="1176527"/>
              <a:ext cx="2558796" cy="8808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8015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892" y="147065"/>
            <a:ext cx="6127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50" dirty="0">
                <a:solidFill>
                  <a:srgbClr val="C00000"/>
                </a:solidFill>
                <a:latin typeface="Tahoma"/>
                <a:cs typeface="Tahoma"/>
              </a:rPr>
              <a:t>Joint</a:t>
            </a:r>
            <a:r>
              <a:rPr sz="3600" spc="-204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3600" b="0" spc="-50" dirty="0">
                <a:solidFill>
                  <a:srgbClr val="C00000"/>
                </a:solidFill>
                <a:latin typeface="Verdana"/>
                <a:cs typeface="Verdana"/>
              </a:rPr>
              <a:t>International</a:t>
            </a:r>
            <a:r>
              <a:rPr sz="3600" b="0" spc="-22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3600" b="0" spc="-20" dirty="0">
                <a:solidFill>
                  <a:srgbClr val="C00000"/>
                </a:solidFill>
                <a:latin typeface="Verdana"/>
                <a:cs typeface="Verdana"/>
              </a:rPr>
              <a:t>Projects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795759" y="6440423"/>
            <a:ext cx="396240" cy="381000"/>
            <a:chOff x="11795759" y="6440423"/>
            <a:chExt cx="396240" cy="381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95759" y="6440423"/>
              <a:ext cx="396240" cy="35661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49099" y="6452614"/>
              <a:ext cx="342900" cy="3688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49099" y="6455663"/>
              <a:ext cx="342900" cy="254508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126723" y="45719"/>
            <a:ext cx="1065276" cy="1121664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866388" y="2465832"/>
            <a:ext cx="5940425" cy="4244340"/>
            <a:chOff x="3866388" y="2465832"/>
            <a:chExt cx="5940425" cy="4244340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6388" y="2465832"/>
              <a:ext cx="4197096" cy="42443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71544" y="2572512"/>
              <a:ext cx="3991355" cy="403707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01668" y="2781300"/>
              <a:ext cx="3528060" cy="356463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00728" y="2880360"/>
              <a:ext cx="3334512" cy="33710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11040" y="3086100"/>
              <a:ext cx="2935223" cy="296722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602480" y="3179064"/>
              <a:ext cx="2755265" cy="2785745"/>
            </a:xfrm>
            <a:custGeom>
              <a:avLst/>
              <a:gdLst/>
              <a:ahLst/>
              <a:cxnLst/>
              <a:rect l="l" t="t" r="r" b="b"/>
              <a:pathLst>
                <a:path w="2755265" h="2785745">
                  <a:moveTo>
                    <a:pt x="1377696" y="0"/>
                  </a:moveTo>
                  <a:lnTo>
                    <a:pt x="1330325" y="762"/>
                  </a:lnTo>
                  <a:lnTo>
                    <a:pt x="1283335" y="3175"/>
                  </a:lnTo>
                  <a:lnTo>
                    <a:pt x="1236726" y="7238"/>
                  </a:lnTo>
                  <a:lnTo>
                    <a:pt x="1190752" y="12700"/>
                  </a:lnTo>
                  <a:lnTo>
                    <a:pt x="1145159" y="19812"/>
                  </a:lnTo>
                  <a:lnTo>
                    <a:pt x="1099947" y="28321"/>
                  </a:lnTo>
                  <a:lnTo>
                    <a:pt x="1055370" y="38353"/>
                  </a:lnTo>
                  <a:lnTo>
                    <a:pt x="1011428" y="49784"/>
                  </a:lnTo>
                  <a:lnTo>
                    <a:pt x="967994" y="62611"/>
                  </a:lnTo>
                  <a:lnTo>
                    <a:pt x="925195" y="76835"/>
                  </a:lnTo>
                  <a:lnTo>
                    <a:pt x="882904" y="92456"/>
                  </a:lnTo>
                  <a:lnTo>
                    <a:pt x="841375" y="109474"/>
                  </a:lnTo>
                  <a:lnTo>
                    <a:pt x="800608" y="127762"/>
                  </a:lnTo>
                  <a:lnTo>
                    <a:pt x="760349" y="147320"/>
                  </a:lnTo>
                  <a:lnTo>
                    <a:pt x="720979" y="168148"/>
                  </a:lnTo>
                  <a:lnTo>
                    <a:pt x="682371" y="190119"/>
                  </a:lnTo>
                  <a:lnTo>
                    <a:pt x="644398" y="213487"/>
                  </a:lnTo>
                  <a:lnTo>
                    <a:pt x="607441" y="237871"/>
                  </a:lnTo>
                  <a:lnTo>
                    <a:pt x="571119" y="263525"/>
                  </a:lnTo>
                  <a:lnTo>
                    <a:pt x="535813" y="290195"/>
                  </a:lnTo>
                  <a:lnTo>
                    <a:pt x="501396" y="318008"/>
                  </a:lnTo>
                  <a:lnTo>
                    <a:pt x="467741" y="346963"/>
                  </a:lnTo>
                  <a:lnTo>
                    <a:pt x="435102" y="376936"/>
                  </a:lnTo>
                  <a:lnTo>
                    <a:pt x="403479" y="407924"/>
                  </a:lnTo>
                  <a:lnTo>
                    <a:pt x="372872" y="439928"/>
                  </a:lnTo>
                  <a:lnTo>
                    <a:pt x="343154" y="472948"/>
                  </a:lnTo>
                  <a:lnTo>
                    <a:pt x="314579" y="506856"/>
                  </a:lnTo>
                  <a:lnTo>
                    <a:pt x="287020" y="541782"/>
                  </a:lnTo>
                  <a:lnTo>
                    <a:pt x="260604" y="577469"/>
                  </a:lnTo>
                  <a:lnTo>
                    <a:pt x="235331" y="614172"/>
                  </a:lnTo>
                  <a:lnTo>
                    <a:pt x="211074" y="651637"/>
                  </a:lnTo>
                  <a:lnTo>
                    <a:pt x="188087" y="689863"/>
                  </a:lnTo>
                  <a:lnTo>
                    <a:pt x="166243" y="728980"/>
                  </a:lnTo>
                  <a:lnTo>
                    <a:pt x="145669" y="768858"/>
                  </a:lnTo>
                  <a:lnTo>
                    <a:pt x="126365" y="809371"/>
                  </a:lnTo>
                  <a:lnTo>
                    <a:pt x="108204" y="850773"/>
                  </a:lnTo>
                  <a:lnTo>
                    <a:pt x="91440" y="892683"/>
                  </a:lnTo>
                  <a:lnTo>
                    <a:pt x="76073" y="935355"/>
                  </a:lnTo>
                  <a:lnTo>
                    <a:pt x="61975" y="978662"/>
                  </a:lnTo>
                  <a:lnTo>
                    <a:pt x="49149" y="1022604"/>
                  </a:lnTo>
                  <a:lnTo>
                    <a:pt x="37846" y="1067054"/>
                  </a:lnTo>
                  <a:lnTo>
                    <a:pt x="27940" y="1112139"/>
                  </a:lnTo>
                  <a:lnTo>
                    <a:pt x="19558" y="1157732"/>
                  </a:lnTo>
                  <a:lnTo>
                    <a:pt x="12573" y="1203833"/>
                  </a:lnTo>
                  <a:lnTo>
                    <a:pt x="7112" y="1250442"/>
                  </a:lnTo>
                  <a:lnTo>
                    <a:pt x="3175" y="1297559"/>
                  </a:lnTo>
                  <a:lnTo>
                    <a:pt x="762" y="1344930"/>
                  </a:lnTo>
                  <a:lnTo>
                    <a:pt x="0" y="1392809"/>
                  </a:lnTo>
                  <a:lnTo>
                    <a:pt x="762" y="1440815"/>
                  </a:lnTo>
                  <a:lnTo>
                    <a:pt x="3175" y="1488186"/>
                  </a:lnTo>
                  <a:lnTo>
                    <a:pt x="7112" y="1535303"/>
                  </a:lnTo>
                  <a:lnTo>
                    <a:pt x="12573" y="1581912"/>
                  </a:lnTo>
                  <a:lnTo>
                    <a:pt x="19558" y="1628013"/>
                  </a:lnTo>
                  <a:lnTo>
                    <a:pt x="27940" y="1673606"/>
                  </a:lnTo>
                  <a:lnTo>
                    <a:pt x="37846" y="1718691"/>
                  </a:lnTo>
                  <a:lnTo>
                    <a:pt x="49149" y="1763141"/>
                  </a:lnTo>
                  <a:lnTo>
                    <a:pt x="61975" y="1807083"/>
                  </a:lnTo>
                  <a:lnTo>
                    <a:pt x="76073" y="1850390"/>
                  </a:lnTo>
                  <a:lnTo>
                    <a:pt x="91440" y="1893062"/>
                  </a:lnTo>
                  <a:lnTo>
                    <a:pt x="108204" y="1934972"/>
                  </a:lnTo>
                  <a:lnTo>
                    <a:pt x="126365" y="1976374"/>
                  </a:lnTo>
                  <a:lnTo>
                    <a:pt x="145669" y="2016887"/>
                  </a:lnTo>
                  <a:lnTo>
                    <a:pt x="166243" y="2056764"/>
                  </a:lnTo>
                  <a:lnTo>
                    <a:pt x="188087" y="2095881"/>
                  </a:lnTo>
                  <a:lnTo>
                    <a:pt x="211074" y="2134108"/>
                  </a:lnTo>
                  <a:lnTo>
                    <a:pt x="235331" y="2171573"/>
                  </a:lnTo>
                  <a:lnTo>
                    <a:pt x="260604" y="2208276"/>
                  </a:lnTo>
                  <a:lnTo>
                    <a:pt x="287020" y="2243963"/>
                  </a:lnTo>
                  <a:lnTo>
                    <a:pt x="314579" y="2278888"/>
                  </a:lnTo>
                  <a:lnTo>
                    <a:pt x="343154" y="2312797"/>
                  </a:lnTo>
                  <a:lnTo>
                    <a:pt x="372872" y="2345817"/>
                  </a:lnTo>
                  <a:lnTo>
                    <a:pt x="403479" y="2377821"/>
                  </a:lnTo>
                  <a:lnTo>
                    <a:pt x="435102" y="2408809"/>
                  </a:lnTo>
                  <a:lnTo>
                    <a:pt x="467741" y="2438755"/>
                  </a:lnTo>
                  <a:lnTo>
                    <a:pt x="501396" y="2467673"/>
                  </a:lnTo>
                  <a:lnTo>
                    <a:pt x="535813" y="2495511"/>
                  </a:lnTo>
                  <a:lnTo>
                    <a:pt x="571119" y="2522258"/>
                  </a:lnTo>
                  <a:lnTo>
                    <a:pt x="607441" y="2547861"/>
                  </a:lnTo>
                  <a:lnTo>
                    <a:pt x="644398" y="2572308"/>
                  </a:lnTo>
                  <a:lnTo>
                    <a:pt x="682371" y="2595575"/>
                  </a:lnTo>
                  <a:lnTo>
                    <a:pt x="720979" y="2617622"/>
                  </a:lnTo>
                  <a:lnTo>
                    <a:pt x="760349" y="2638450"/>
                  </a:lnTo>
                  <a:lnTo>
                    <a:pt x="800608" y="2658008"/>
                  </a:lnTo>
                  <a:lnTo>
                    <a:pt x="841375" y="2676283"/>
                  </a:lnTo>
                  <a:lnTo>
                    <a:pt x="882904" y="2693238"/>
                  </a:lnTo>
                  <a:lnTo>
                    <a:pt x="925195" y="2708859"/>
                  </a:lnTo>
                  <a:lnTo>
                    <a:pt x="967994" y="2723121"/>
                  </a:lnTo>
                  <a:lnTo>
                    <a:pt x="1011428" y="2735986"/>
                  </a:lnTo>
                  <a:lnTo>
                    <a:pt x="1055370" y="2747441"/>
                  </a:lnTo>
                  <a:lnTo>
                    <a:pt x="1099947" y="2757449"/>
                  </a:lnTo>
                  <a:lnTo>
                    <a:pt x="1145159" y="2765983"/>
                  </a:lnTo>
                  <a:lnTo>
                    <a:pt x="1190752" y="2773032"/>
                  </a:lnTo>
                  <a:lnTo>
                    <a:pt x="1236726" y="2778556"/>
                  </a:lnTo>
                  <a:lnTo>
                    <a:pt x="1283335" y="2782531"/>
                  </a:lnTo>
                  <a:lnTo>
                    <a:pt x="1330325" y="2784932"/>
                  </a:lnTo>
                  <a:lnTo>
                    <a:pt x="1377696" y="2785745"/>
                  </a:lnTo>
                  <a:lnTo>
                    <a:pt x="1424940" y="2784932"/>
                  </a:lnTo>
                  <a:lnTo>
                    <a:pt x="1471930" y="2782531"/>
                  </a:lnTo>
                  <a:lnTo>
                    <a:pt x="1518539" y="2778556"/>
                  </a:lnTo>
                  <a:lnTo>
                    <a:pt x="1564513" y="2773032"/>
                  </a:lnTo>
                  <a:lnTo>
                    <a:pt x="1610106" y="2765983"/>
                  </a:lnTo>
                  <a:lnTo>
                    <a:pt x="1655318" y="2757449"/>
                  </a:lnTo>
                  <a:lnTo>
                    <a:pt x="1699895" y="2747441"/>
                  </a:lnTo>
                  <a:lnTo>
                    <a:pt x="1743837" y="2735986"/>
                  </a:lnTo>
                  <a:lnTo>
                    <a:pt x="1787271" y="2723121"/>
                  </a:lnTo>
                  <a:lnTo>
                    <a:pt x="1830070" y="2708859"/>
                  </a:lnTo>
                  <a:lnTo>
                    <a:pt x="1872361" y="2693238"/>
                  </a:lnTo>
                  <a:lnTo>
                    <a:pt x="1913890" y="2676283"/>
                  </a:lnTo>
                  <a:lnTo>
                    <a:pt x="1954656" y="2658008"/>
                  </a:lnTo>
                  <a:lnTo>
                    <a:pt x="1994916" y="2638450"/>
                  </a:lnTo>
                  <a:lnTo>
                    <a:pt x="2034286" y="2617622"/>
                  </a:lnTo>
                  <a:lnTo>
                    <a:pt x="2072894" y="2595575"/>
                  </a:lnTo>
                  <a:lnTo>
                    <a:pt x="2110867" y="2572308"/>
                  </a:lnTo>
                  <a:lnTo>
                    <a:pt x="2147824" y="2547861"/>
                  </a:lnTo>
                  <a:lnTo>
                    <a:pt x="2184146" y="2522258"/>
                  </a:lnTo>
                  <a:lnTo>
                    <a:pt x="2219452" y="2495511"/>
                  </a:lnTo>
                  <a:lnTo>
                    <a:pt x="2253869" y="2467673"/>
                  </a:lnTo>
                  <a:lnTo>
                    <a:pt x="2287524" y="2438755"/>
                  </a:lnTo>
                  <a:lnTo>
                    <a:pt x="2320163" y="2408809"/>
                  </a:lnTo>
                  <a:lnTo>
                    <a:pt x="2351786" y="2377821"/>
                  </a:lnTo>
                  <a:lnTo>
                    <a:pt x="2382393" y="2345817"/>
                  </a:lnTo>
                  <a:lnTo>
                    <a:pt x="2412111" y="2312797"/>
                  </a:lnTo>
                  <a:lnTo>
                    <a:pt x="2440686" y="2278888"/>
                  </a:lnTo>
                  <a:lnTo>
                    <a:pt x="2468245" y="2243963"/>
                  </a:lnTo>
                  <a:lnTo>
                    <a:pt x="2494661" y="2208276"/>
                  </a:lnTo>
                  <a:lnTo>
                    <a:pt x="2519934" y="2171573"/>
                  </a:lnTo>
                  <a:lnTo>
                    <a:pt x="2544191" y="2134108"/>
                  </a:lnTo>
                  <a:lnTo>
                    <a:pt x="2567178" y="2095881"/>
                  </a:lnTo>
                  <a:lnTo>
                    <a:pt x="2589022" y="2056764"/>
                  </a:lnTo>
                  <a:lnTo>
                    <a:pt x="2609596" y="2016887"/>
                  </a:lnTo>
                  <a:lnTo>
                    <a:pt x="2628900" y="1976374"/>
                  </a:lnTo>
                  <a:lnTo>
                    <a:pt x="2647061" y="1934972"/>
                  </a:lnTo>
                  <a:lnTo>
                    <a:pt x="2663825" y="1893062"/>
                  </a:lnTo>
                  <a:lnTo>
                    <a:pt x="2679192" y="1850390"/>
                  </a:lnTo>
                  <a:lnTo>
                    <a:pt x="2693289" y="1807083"/>
                  </a:lnTo>
                  <a:lnTo>
                    <a:pt x="2706116" y="1763141"/>
                  </a:lnTo>
                  <a:lnTo>
                    <a:pt x="2717419" y="1718691"/>
                  </a:lnTo>
                  <a:lnTo>
                    <a:pt x="2727325" y="1673606"/>
                  </a:lnTo>
                  <a:lnTo>
                    <a:pt x="2735706" y="1628013"/>
                  </a:lnTo>
                  <a:lnTo>
                    <a:pt x="2742692" y="1581912"/>
                  </a:lnTo>
                  <a:lnTo>
                    <a:pt x="2748153" y="1535303"/>
                  </a:lnTo>
                  <a:lnTo>
                    <a:pt x="2752090" y="1488186"/>
                  </a:lnTo>
                  <a:lnTo>
                    <a:pt x="2754503" y="1440815"/>
                  </a:lnTo>
                  <a:lnTo>
                    <a:pt x="2755265" y="1392809"/>
                  </a:lnTo>
                  <a:lnTo>
                    <a:pt x="2754503" y="1344930"/>
                  </a:lnTo>
                  <a:lnTo>
                    <a:pt x="2752090" y="1297559"/>
                  </a:lnTo>
                  <a:lnTo>
                    <a:pt x="2748153" y="1250442"/>
                  </a:lnTo>
                  <a:lnTo>
                    <a:pt x="2742692" y="1203833"/>
                  </a:lnTo>
                  <a:lnTo>
                    <a:pt x="2735706" y="1157732"/>
                  </a:lnTo>
                  <a:lnTo>
                    <a:pt x="2727325" y="1112139"/>
                  </a:lnTo>
                  <a:lnTo>
                    <a:pt x="2717419" y="1067054"/>
                  </a:lnTo>
                  <a:lnTo>
                    <a:pt x="2706116" y="1022604"/>
                  </a:lnTo>
                  <a:lnTo>
                    <a:pt x="2693289" y="978662"/>
                  </a:lnTo>
                  <a:lnTo>
                    <a:pt x="2679192" y="935355"/>
                  </a:lnTo>
                  <a:lnTo>
                    <a:pt x="2663825" y="892683"/>
                  </a:lnTo>
                  <a:lnTo>
                    <a:pt x="2647061" y="850773"/>
                  </a:lnTo>
                  <a:lnTo>
                    <a:pt x="2628900" y="809371"/>
                  </a:lnTo>
                  <a:lnTo>
                    <a:pt x="2609596" y="768858"/>
                  </a:lnTo>
                  <a:lnTo>
                    <a:pt x="2589022" y="728980"/>
                  </a:lnTo>
                  <a:lnTo>
                    <a:pt x="2567178" y="689863"/>
                  </a:lnTo>
                  <a:lnTo>
                    <a:pt x="2544191" y="651637"/>
                  </a:lnTo>
                  <a:lnTo>
                    <a:pt x="2519934" y="614172"/>
                  </a:lnTo>
                  <a:lnTo>
                    <a:pt x="2494661" y="577469"/>
                  </a:lnTo>
                  <a:lnTo>
                    <a:pt x="2468245" y="541782"/>
                  </a:lnTo>
                  <a:lnTo>
                    <a:pt x="2440686" y="506856"/>
                  </a:lnTo>
                  <a:lnTo>
                    <a:pt x="2412111" y="472948"/>
                  </a:lnTo>
                  <a:lnTo>
                    <a:pt x="2382393" y="439928"/>
                  </a:lnTo>
                  <a:lnTo>
                    <a:pt x="2351786" y="407924"/>
                  </a:lnTo>
                  <a:lnTo>
                    <a:pt x="2320163" y="376936"/>
                  </a:lnTo>
                  <a:lnTo>
                    <a:pt x="2287524" y="346963"/>
                  </a:lnTo>
                  <a:lnTo>
                    <a:pt x="2253869" y="318008"/>
                  </a:lnTo>
                  <a:lnTo>
                    <a:pt x="2219452" y="290195"/>
                  </a:lnTo>
                  <a:lnTo>
                    <a:pt x="2184146" y="263525"/>
                  </a:lnTo>
                  <a:lnTo>
                    <a:pt x="2147824" y="237871"/>
                  </a:lnTo>
                  <a:lnTo>
                    <a:pt x="2110867" y="213487"/>
                  </a:lnTo>
                  <a:lnTo>
                    <a:pt x="2072894" y="190119"/>
                  </a:lnTo>
                  <a:lnTo>
                    <a:pt x="2034286" y="168148"/>
                  </a:lnTo>
                  <a:lnTo>
                    <a:pt x="1994916" y="147320"/>
                  </a:lnTo>
                  <a:lnTo>
                    <a:pt x="1954656" y="127762"/>
                  </a:lnTo>
                  <a:lnTo>
                    <a:pt x="1913890" y="109474"/>
                  </a:lnTo>
                  <a:lnTo>
                    <a:pt x="1872361" y="92456"/>
                  </a:lnTo>
                  <a:lnTo>
                    <a:pt x="1830070" y="76835"/>
                  </a:lnTo>
                  <a:lnTo>
                    <a:pt x="1787271" y="62611"/>
                  </a:lnTo>
                  <a:lnTo>
                    <a:pt x="1743837" y="49784"/>
                  </a:lnTo>
                  <a:lnTo>
                    <a:pt x="1699895" y="38353"/>
                  </a:lnTo>
                  <a:lnTo>
                    <a:pt x="1655318" y="28321"/>
                  </a:lnTo>
                  <a:lnTo>
                    <a:pt x="1610106" y="19812"/>
                  </a:lnTo>
                  <a:lnTo>
                    <a:pt x="1564513" y="12700"/>
                  </a:lnTo>
                  <a:lnTo>
                    <a:pt x="1518539" y="7238"/>
                  </a:lnTo>
                  <a:lnTo>
                    <a:pt x="1471930" y="3175"/>
                  </a:lnTo>
                  <a:lnTo>
                    <a:pt x="1424940" y="762"/>
                  </a:lnTo>
                  <a:lnTo>
                    <a:pt x="1377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512811" y="2941320"/>
              <a:ext cx="1722120" cy="0"/>
            </a:xfrm>
            <a:custGeom>
              <a:avLst/>
              <a:gdLst/>
              <a:ahLst/>
              <a:cxnLst/>
              <a:rect l="l" t="t" r="r" b="b"/>
              <a:pathLst>
                <a:path w="1722120">
                  <a:moveTo>
                    <a:pt x="0" y="0"/>
                  </a:moveTo>
                  <a:lnTo>
                    <a:pt x="1722109" y="0"/>
                  </a:lnTo>
                </a:path>
              </a:pathLst>
            </a:custGeom>
            <a:ln w="127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51776" y="2903220"/>
              <a:ext cx="123317" cy="762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59552" y="3323844"/>
              <a:ext cx="797051" cy="79705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34127" y="3544824"/>
              <a:ext cx="2275331" cy="227380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590532" y="4536948"/>
              <a:ext cx="213360" cy="217804"/>
            </a:xfrm>
            <a:custGeom>
              <a:avLst/>
              <a:gdLst/>
              <a:ahLst/>
              <a:cxnLst/>
              <a:rect l="l" t="t" r="r" b="b"/>
              <a:pathLst>
                <a:path w="213359" h="217804">
                  <a:moveTo>
                    <a:pt x="213106" y="217804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205978" y="4536948"/>
              <a:ext cx="1384935" cy="0"/>
            </a:xfrm>
            <a:custGeom>
              <a:avLst/>
              <a:gdLst/>
              <a:ahLst/>
              <a:cxnLst/>
              <a:rect l="l" t="t" r="r" b="b"/>
              <a:pathLst>
                <a:path w="1384934">
                  <a:moveTo>
                    <a:pt x="0" y="0"/>
                  </a:moveTo>
                  <a:lnTo>
                    <a:pt x="1384430" y="0"/>
                  </a:lnTo>
                </a:path>
              </a:pathLst>
            </a:custGeom>
            <a:ln w="127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77200" y="4498848"/>
              <a:ext cx="90677" cy="7620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35737" y="846785"/>
            <a:ext cx="11997690" cy="133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We </a:t>
            </a:r>
            <a:r>
              <a:rPr sz="1800" spc="-30" dirty="0">
                <a:latin typeface="Verdana"/>
                <a:cs typeface="Verdana"/>
              </a:rPr>
              <a:t>look</a:t>
            </a:r>
            <a:r>
              <a:rPr sz="1800" spc="-1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forward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to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build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&amp;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strengthen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the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range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1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collaborative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activities</a:t>
            </a:r>
            <a:r>
              <a:rPr sz="1800" spc="-195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with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foreign</a:t>
            </a:r>
            <a:r>
              <a:rPr sz="1800" spc="-10" dirty="0">
                <a:latin typeface="Verdana"/>
                <a:cs typeface="Verdana"/>
              </a:rPr>
              <a:t> researchers.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Jointly</a:t>
            </a:r>
            <a:r>
              <a:rPr sz="2400" b="1" u="sng" spc="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sng" spc="8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Apply</a:t>
            </a:r>
            <a:r>
              <a:rPr sz="2400" b="1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for</a:t>
            </a:r>
            <a:r>
              <a:rPr sz="2400" b="1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Project</a:t>
            </a:r>
            <a:r>
              <a:rPr sz="2400" b="1" u="sng" spc="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sng" spc="9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Fundings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dirty="0">
                <a:latin typeface="Trebuchet MS"/>
                <a:cs typeface="Trebuchet MS"/>
              </a:rPr>
              <a:t>International</a:t>
            </a:r>
            <a:r>
              <a:rPr sz="2400" b="1" spc="19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Office</a:t>
            </a:r>
            <a:r>
              <a:rPr sz="2400" b="1" spc="190" dirty="0">
                <a:latin typeface="Trebuchet MS"/>
                <a:cs typeface="Trebuchet MS"/>
              </a:rPr>
              <a:t> </a:t>
            </a:r>
            <a:r>
              <a:rPr sz="2400" b="1" spc="70" dirty="0">
                <a:latin typeface="Trebuchet MS"/>
                <a:cs typeface="Trebuchet MS"/>
              </a:rPr>
              <a:t>of</a:t>
            </a:r>
            <a:r>
              <a:rPr sz="2400" b="1" spc="215" dirty="0">
                <a:latin typeface="Trebuchet MS"/>
                <a:cs typeface="Trebuchet MS"/>
              </a:rPr>
              <a:t> </a:t>
            </a:r>
            <a:r>
              <a:rPr sz="2400" b="1" spc="55" dirty="0">
                <a:latin typeface="Trebuchet MS"/>
                <a:cs typeface="Trebuchet MS"/>
              </a:rPr>
              <a:t>IIT</a:t>
            </a:r>
            <a:r>
              <a:rPr sz="2400" b="1" spc="200" dirty="0">
                <a:latin typeface="Trebuchet MS"/>
                <a:cs typeface="Trebuchet MS"/>
              </a:rPr>
              <a:t> </a:t>
            </a:r>
            <a:r>
              <a:rPr sz="2400" b="1" spc="55" dirty="0">
                <a:latin typeface="Trebuchet MS"/>
                <a:cs typeface="Trebuchet MS"/>
              </a:rPr>
              <a:t>Roorkee</a:t>
            </a:r>
            <a:r>
              <a:rPr sz="2400" b="1" spc="190" dirty="0">
                <a:latin typeface="Trebuchet MS"/>
                <a:cs typeface="Trebuchet MS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can</a:t>
            </a:r>
            <a:r>
              <a:rPr sz="2400" b="1" spc="190" dirty="0">
                <a:latin typeface="Trebuchet MS"/>
                <a:cs typeface="Trebuchet MS"/>
              </a:rPr>
              <a:t> </a:t>
            </a:r>
            <a:r>
              <a:rPr sz="2400" b="1" spc="75" dirty="0">
                <a:latin typeface="Trebuchet MS"/>
                <a:cs typeface="Trebuchet MS"/>
              </a:rPr>
              <a:t>Coordinate</a:t>
            </a:r>
            <a:r>
              <a:rPr sz="2400" b="1" spc="19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between</a:t>
            </a:r>
            <a:r>
              <a:rPr sz="2400" b="1" spc="18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Partner</a:t>
            </a:r>
            <a:r>
              <a:rPr sz="2400" b="1" spc="19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Universities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33222" y="1440941"/>
            <a:ext cx="763905" cy="0"/>
          </a:xfrm>
          <a:custGeom>
            <a:avLst/>
            <a:gdLst/>
            <a:ahLst/>
            <a:cxnLst/>
            <a:rect l="l" t="t" r="r" b="b"/>
            <a:pathLst>
              <a:path w="763905">
                <a:moveTo>
                  <a:pt x="0" y="0"/>
                </a:moveTo>
                <a:lnTo>
                  <a:pt x="763524" y="0"/>
                </a:lnTo>
              </a:path>
            </a:pathLst>
          </a:custGeom>
          <a:ln w="38100">
            <a:solidFill>
              <a:srgbClr val="00AE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005698" y="3154153"/>
            <a:ext cx="2820035" cy="1017905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815340">
              <a:lnSpc>
                <a:spcPct val="100000"/>
              </a:lnSpc>
              <a:spcBef>
                <a:spcPts val="994"/>
              </a:spcBef>
            </a:pPr>
            <a:r>
              <a:rPr sz="1600" b="1" spc="-15" dirty="0">
                <a:solidFill>
                  <a:srgbClr val="0000FF"/>
                </a:solidFill>
                <a:latin typeface="Tahoma"/>
                <a:cs typeface="Tahoma"/>
              </a:rPr>
              <a:t>Co-</a:t>
            </a:r>
            <a:r>
              <a:rPr sz="1600" b="1" spc="-10" dirty="0">
                <a:solidFill>
                  <a:srgbClr val="0000FF"/>
                </a:solidFill>
                <a:latin typeface="Tahoma"/>
                <a:cs typeface="Tahoma"/>
              </a:rPr>
              <a:t>PREPARE</a:t>
            </a:r>
            <a:endParaRPr sz="1600">
              <a:latin typeface="Tahoma"/>
              <a:cs typeface="Tahoma"/>
            </a:endParaRPr>
          </a:p>
          <a:p>
            <a:pPr marL="12700" marR="5080" indent="5715" algn="ctr">
              <a:lnSpc>
                <a:spcPct val="100000"/>
              </a:lnSpc>
              <a:spcBef>
                <a:spcPts val="675"/>
              </a:spcBef>
            </a:pPr>
            <a:r>
              <a:rPr sz="1200" b="1" dirty="0">
                <a:latin typeface="Tahoma"/>
                <a:cs typeface="Tahoma"/>
              </a:rPr>
              <a:t>Co</a:t>
            </a:r>
            <a:r>
              <a:rPr sz="1200" dirty="0">
                <a:latin typeface="Verdana"/>
                <a:cs typeface="Verdana"/>
              </a:rPr>
              <a:t>llaborative</a:t>
            </a:r>
            <a:r>
              <a:rPr sz="1200" spc="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Indo-German</a:t>
            </a:r>
            <a:r>
              <a:rPr sz="1200" spc="85" dirty="0">
                <a:latin typeface="Verdana"/>
                <a:cs typeface="Verdana"/>
              </a:rPr>
              <a:t> </a:t>
            </a:r>
            <a:r>
              <a:rPr sz="1200" b="1" spc="-10" dirty="0">
                <a:latin typeface="Tahoma"/>
                <a:cs typeface="Tahoma"/>
              </a:rPr>
              <a:t>PR</a:t>
            </a:r>
            <a:r>
              <a:rPr sz="1200" spc="-10" dirty="0">
                <a:latin typeface="Verdana"/>
                <a:cs typeface="Verdana"/>
              </a:rPr>
              <a:t>oject </a:t>
            </a:r>
            <a:r>
              <a:rPr sz="1200" dirty="0">
                <a:latin typeface="Verdana"/>
                <a:cs typeface="Verdana"/>
              </a:rPr>
              <a:t>on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b="1" spc="-10" dirty="0">
                <a:latin typeface="Tahoma"/>
                <a:cs typeface="Tahoma"/>
              </a:rPr>
              <a:t>E</a:t>
            </a:r>
            <a:r>
              <a:rPr sz="1200" spc="-10" dirty="0">
                <a:latin typeface="Verdana"/>
                <a:cs typeface="Verdana"/>
              </a:rPr>
              <a:t>stimating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and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b="1" spc="-10" dirty="0">
                <a:latin typeface="Tahoma"/>
                <a:cs typeface="Tahoma"/>
              </a:rPr>
              <a:t>P</a:t>
            </a:r>
            <a:r>
              <a:rPr sz="1200" spc="-10" dirty="0">
                <a:latin typeface="Verdana"/>
                <a:cs typeface="Verdana"/>
              </a:rPr>
              <a:t>redicting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N</a:t>
            </a:r>
            <a:r>
              <a:rPr sz="1200" b="1" spc="-10" dirty="0">
                <a:latin typeface="Tahoma"/>
                <a:cs typeface="Tahoma"/>
              </a:rPr>
              <a:t>A</a:t>
            </a:r>
            <a:r>
              <a:rPr sz="1200" spc="-10" dirty="0">
                <a:latin typeface="Verdana"/>
                <a:cs typeface="Verdana"/>
              </a:rPr>
              <a:t>tural </a:t>
            </a:r>
            <a:r>
              <a:rPr sz="1200" spc="-20" dirty="0">
                <a:latin typeface="Verdana"/>
                <a:cs typeface="Verdana"/>
              </a:rPr>
              <a:t>Hazards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in</a:t>
            </a:r>
            <a:r>
              <a:rPr sz="1200" spc="-1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the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Himalayan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b="1" spc="-10" dirty="0">
                <a:latin typeface="Tahoma"/>
                <a:cs typeface="Tahoma"/>
              </a:rPr>
              <a:t>R</a:t>
            </a:r>
            <a:r>
              <a:rPr sz="1200" spc="-10" dirty="0">
                <a:latin typeface="Verdana"/>
                <a:cs typeface="Verdana"/>
              </a:rPr>
              <a:t>egion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37082" y="5547052"/>
            <a:ext cx="2969260" cy="97472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00"/>
              </a:spcBef>
            </a:pPr>
            <a:r>
              <a:rPr sz="1600" b="1" dirty="0">
                <a:latin typeface="Tahoma"/>
                <a:cs typeface="Tahoma"/>
              </a:rPr>
              <a:t>A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25" dirty="0">
                <a:latin typeface="Tahoma"/>
                <a:cs typeface="Tahoma"/>
              </a:rPr>
              <a:t>New</a:t>
            </a:r>
            <a:r>
              <a:rPr sz="1600" b="1" spc="-95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Passage</a:t>
            </a:r>
            <a:r>
              <a:rPr sz="1600" b="1" spc="9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to</a:t>
            </a:r>
            <a:r>
              <a:rPr sz="1600" b="1" spc="-35" dirty="0">
                <a:latin typeface="Tahoma"/>
                <a:cs typeface="Tahoma"/>
              </a:rPr>
              <a:t> </a:t>
            </a:r>
            <a:r>
              <a:rPr sz="1600" b="1" spc="-20" dirty="0">
                <a:latin typeface="Tahoma"/>
                <a:cs typeface="Tahoma"/>
              </a:rPr>
              <a:t>India</a:t>
            </a:r>
            <a:endParaRPr sz="1600">
              <a:latin typeface="Tahoma"/>
              <a:cs typeface="Tahoma"/>
            </a:endParaRPr>
          </a:p>
          <a:p>
            <a:pPr marL="12065" marR="5080" indent="8255" algn="ctr">
              <a:lnSpc>
                <a:spcPct val="100000"/>
              </a:lnSpc>
              <a:spcBef>
                <a:spcPts val="530"/>
              </a:spcBef>
            </a:pPr>
            <a:r>
              <a:rPr sz="1200" dirty="0">
                <a:latin typeface="Verdana"/>
                <a:cs typeface="Verdana"/>
              </a:rPr>
              <a:t>Towards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an</a:t>
            </a:r>
            <a:r>
              <a:rPr sz="1200" spc="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Indo-German</a:t>
            </a:r>
            <a:r>
              <a:rPr sz="1200" spc="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Centre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for </a:t>
            </a:r>
            <a:r>
              <a:rPr sz="1200" spc="-30" dirty="0">
                <a:latin typeface="Verdana"/>
                <a:cs typeface="Verdana"/>
              </a:rPr>
              <a:t>Experimental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Architecture </a:t>
            </a:r>
            <a:r>
              <a:rPr sz="1200" dirty="0">
                <a:latin typeface="Verdana"/>
                <a:cs typeface="Verdana"/>
              </a:rPr>
              <a:t>and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Material Culture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(EAMC)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791957" y="4939372"/>
            <a:ext cx="3792854" cy="146367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925194">
              <a:lnSpc>
                <a:spcPct val="100000"/>
              </a:lnSpc>
              <a:spcBef>
                <a:spcPts val="530"/>
              </a:spcBef>
            </a:pPr>
            <a:r>
              <a:rPr sz="1600" b="1" spc="-50" dirty="0">
                <a:solidFill>
                  <a:srgbClr val="0000FF"/>
                </a:solidFill>
                <a:latin typeface="Tahoma"/>
                <a:cs typeface="Tahoma"/>
              </a:rPr>
              <a:t>DST</a:t>
            </a:r>
            <a:r>
              <a:rPr sz="1600" b="1" spc="-114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600" b="1" dirty="0">
                <a:solidFill>
                  <a:srgbClr val="0000FF"/>
                </a:solidFill>
                <a:latin typeface="Tahoma"/>
                <a:cs typeface="Tahoma"/>
              </a:rPr>
              <a:t>Africa</a:t>
            </a:r>
            <a:r>
              <a:rPr sz="1600" b="1" spc="6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00FF"/>
                </a:solidFill>
                <a:latin typeface="Tahoma"/>
                <a:cs typeface="Tahoma"/>
              </a:rPr>
              <a:t>Initiative</a:t>
            </a:r>
            <a:endParaRPr sz="1600">
              <a:latin typeface="Tahoma"/>
              <a:cs typeface="Tahoma"/>
            </a:endParaRPr>
          </a:p>
          <a:p>
            <a:pPr marL="12700" marR="5080" indent="8890" algn="ctr">
              <a:lnSpc>
                <a:spcPct val="100000"/>
              </a:lnSpc>
              <a:spcBef>
                <a:spcPts val="330"/>
              </a:spcBef>
            </a:pPr>
            <a:r>
              <a:rPr sz="1200" spc="-40" dirty="0">
                <a:latin typeface="Verdana"/>
                <a:cs typeface="Verdana"/>
              </a:rPr>
              <a:t>For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effective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leveraging the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soft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prowess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of </a:t>
            </a:r>
            <a:r>
              <a:rPr sz="1200" dirty="0">
                <a:latin typeface="Verdana"/>
                <a:cs typeface="Verdana"/>
              </a:rPr>
              <a:t>Science</a:t>
            </a:r>
            <a:r>
              <a:rPr sz="1200" spc="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and</a:t>
            </a:r>
            <a:r>
              <a:rPr sz="1200" spc="1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Technology</a:t>
            </a:r>
            <a:r>
              <a:rPr sz="1200" spc="5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for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our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engagements </a:t>
            </a:r>
            <a:r>
              <a:rPr sz="1200" spc="-30" dirty="0">
                <a:latin typeface="Verdana"/>
                <a:cs typeface="Verdana"/>
              </a:rPr>
              <a:t>with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Africa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100" dirty="0">
                <a:latin typeface="Verdana"/>
                <a:cs typeface="Verdana"/>
              </a:rPr>
              <a:t>DST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proposed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collaboration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spc="-30" dirty="0">
                <a:latin typeface="Verdana"/>
                <a:cs typeface="Verdana"/>
              </a:rPr>
              <a:t>with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World </a:t>
            </a:r>
            <a:r>
              <a:rPr sz="1200" spc="-20" dirty="0">
                <a:latin typeface="Verdana"/>
                <a:cs typeface="Verdana"/>
              </a:rPr>
              <a:t>Bank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to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strengthen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Africa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Centres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Excellence </a:t>
            </a:r>
            <a:r>
              <a:rPr sz="1200" spc="-35" dirty="0">
                <a:latin typeface="Verdana"/>
                <a:cs typeface="Verdana"/>
              </a:rPr>
              <a:t>(ACE's)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established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in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African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countries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with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the </a:t>
            </a:r>
            <a:r>
              <a:rPr sz="1200" dirty="0">
                <a:latin typeface="Verdana"/>
                <a:cs typeface="Verdana"/>
              </a:rPr>
              <a:t>assistance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World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Bank.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0" y="6414514"/>
            <a:ext cx="803275" cy="394970"/>
            <a:chOff x="0" y="6414514"/>
            <a:chExt cx="803275" cy="394970"/>
          </a:xfrm>
        </p:grpSpPr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6414514"/>
              <a:ext cx="803147" cy="35204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6414515"/>
              <a:ext cx="757427" cy="39471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0" y="6429755"/>
              <a:ext cx="754379" cy="249936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76911" y="6429857"/>
            <a:ext cx="556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iitr.ac.in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18591" y="2551556"/>
            <a:ext cx="3310890" cy="283464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95"/>
              </a:spcBef>
            </a:pP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ERASMUS+</a:t>
            </a:r>
            <a:endParaRPr sz="2400" dirty="0">
              <a:latin typeface="Tahoma"/>
              <a:cs typeface="Tahoma"/>
            </a:endParaRPr>
          </a:p>
          <a:p>
            <a:pPr marL="1270" algn="ctr">
              <a:lnSpc>
                <a:spcPct val="100000"/>
              </a:lnSpc>
              <a:spcBef>
                <a:spcPts val="994"/>
              </a:spcBef>
            </a:pP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Europe</a:t>
            </a:r>
            <a:r>
              <a:rPr sz="2400" b="1" spc="-1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Horizon</a:t>
            </a:r>
            <a:endParaRPr sz="2400" dirty="0">
              <a:latin typeface="Tahoma"/>
              <a:cs typeface="Tahoma"/>
            </a:endParaRPr>
          </a:p>
          <a:p>
            <a:pPr marL="12065" marR="5080" indent="3175" algn="ctr">
              <a:lnSpc>
                <a:spcPts val="2630"/>
              </a:lnSpc>
              <a:spcBef>
                <a:spcPts val="1305"/>
              </a:spcBef>
            </a:pP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DST</a:t>
            </a:r>
            <a:r>
              <a:rPr sz="2400" b="1" spc="2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–</a:t>
            </a:r>
            <a:r>
              <a:rPr sz="2400" b="1" spc="1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339933"/>
                </a:solidFill>
                <a:latin typeface="Tahoma"/>
                <a:cs typeface="Tahoma"/>
              </a:rPr>
              <a:t>International </a:t>
            </a: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Division</a:t>
            </a:r>
            <a:r>
              <a:rPr sz="2400" b="1" spc="20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339933"/>
                </a:solidFill>
                <a:latin typeface="Tahoma"/>
                <a:cs typeface="Tahoma"/>
              </a:rPr>
              <a:t>Bilateral</a:t>
            </a:r>
            <a:r>
              <a:rPr sz="2400" b="1" spc="-5" dirty="0">
                <a:solidFill>
                  <a:srgbClr val="339933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339933"/>
                </a:solidFill>
                <a:latin typeface="Tahoma"/>
                <a:cs typeface="Tahoma"/>
              </a:rPr>
              <a:t>Call</a:t>
            </a:r>
            <a:endParaRPr sz="2400" dirty="0">
              <a:latin typeface="Tahoma"/>
              <a:cs typeface="Tahoma"/>
            </a:endParaRPr>
          </a:p>
          <a:p>
            <a:pPr marR="5080" algn="ctr">
              <a:lnSpc>
                <a:spcPct val="100000"/>
              </a:lnSpc>
              <a:spcBef>
                <a:spcPts val="2425"/>
              </a:spcBef>
            </a:pPr>
            <a:r>
              <a:rPr sz="1600" b="1" spc="-10" dirty="0">
                <a:solidFill>
                  <a:srgbClr val="0000FF"/>
                </a:solidFill>
                <a:latin typeface="Tahoma"/>
                <a:cs typeface="Tahoma"/>
              </a:rPr>
              <a:t>GCSMUS</a:t>
            </a:r>
            <a:endParaRPr sz="1600" dirty="0">
              <a:latin typeface="Tahoma"/>
              <a:cs typeface="Tahoma"/>
            </a:endParaRPr>
          </a:p>
          <a:p>
            <a:pPr marL="720090" marR="450215" indent="-372745">
              <a:lnSpc>
                <a:spcPct val="100000"/>
              </a:lnSpc>
              <a:spcBef>
                <a:spcPts val="580"/>
              </a:spcBef>
            </a:pPr>
            <a:r>
              <a:rPr sz="1200" b="1" dirty="0">
                <a:latin typeface="Tahoma"/>
                <a:cs typeface="Tahoma"/>
              </a:rPr>
              <a:t>G</a:t>
            </a:r>
            <a:r>
              <a:rPr sz="1200" dirty="0">
                <a:latin typeface="Verdana"/>
                <a:cs typeface="Verdana"/>
              </a:rPr>
              <a:t>lobal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b="1" dirty="0">
                <a:latin typeface="Tahoma"/>
                <a:cs typeface="Tahoma"/>
              </a:rPr>
              <a:t>C</a:t>
            </a:r>
            <a:r>
              <a:rPr sz="1200" dirty="0">
                <a:latin typeface="Verdana"/>
                <a:cs typeface="Verdana"/>
              </a:rPr>
              <a:t>enter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b="1" dirty="0">
                <a:latin typeface="Tahoma"/>
                <a:cs typeface="Tahoma"/>
              </a:rPr>
              <a:t>S</a:t>
            </a:r>
            <a:r>
              <a:rPr sz="1200" dirty="0">
                <a:latin typeface="Verdana"/>
                <a:cs typeface="Verdana"/>
              </a:rPr>
              <a:t>patial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b="1" spc="-10" dirty="0">
                <a:latin typeface="Tahoma"/>
                <a:cs typeface="Tahoma"/>
              </a:rPr>
              <a:t>M</a:t>
            </a:r>
            <a:r>
              <a:rPr sz="1200" spc="-10" dirty="0">
                <a:latin typeface="Verdana"/>
                <a:cs typeface="Verdana"/>
              </a:rPr>
              <a:t>ethods </a:t>
            </a:r>
            <a:r>
              <a:rPr sz="1200" spc="-30" dirty="0">
                <a:latin typeface="Verdana"/>
                <a:cs typeface="Verdana"/>
              </a:rPr>
              <a:t>for</a:t>
            </a:r>
            <a:r>
              <a:rPr sz="1200" spc="-114" dirty="0">
                <a:latin typeface="Verdana"/>
                <a:cs typeface="Verdana"/>
              </a:rPr>
              <a:t> </a:t>
            </a:r>
            <a:r>
              <a:rPr sz="1200" b="1" dirty="0">
                <a:latin typeface="Tahoma"/>
                <a:cs typeface="Tahoma"/>
              </a:rPr>
              <a:t>U</a:t>
            </a:r>
            <a:r>
              <a:rPr sz="1200" dirty="0">
                <a:latin typeface="Verdana"/>
                <a:cs typeface="Verdana"/>
              </a:rPr>
              <a:t>rban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b="1" spc="-10" dirty="0">
                <a:latin typeface="Tahoma"/>
                <a:cs typeface="Tahoma"/>
              </a:rPr>
              <a:t>S</a:t>
            </a:r>
            <a:r>
              <a:rPr sz="1200" spc="-10" dirty="0">
                <a:latin typeface="Verdana"/>
                <a:cs typeface="Verdana"/>
              </a:rPr>
              <a:t>ustainability</a:t>
            </a:r>
            <a:endParaRPr sz="1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67085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875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C0504D"/>
                </a:solidFill>
              </a:rPr>
              <a:t>Cultural</a:t>
            </a:r>
            <a:r>
              <a:rPr spc="-75" dirty="0">
                <a:solidFill>
                  <a:srgbClr val="C0504D"/>
                </a:solidFill>
              </a:rPr>
              <a:t> </a:t>
            </a:r>
            <a:r>
              <a:rPr dirty="0">
                <a:solidFill>
                  <a:srgbClr val="C0504D"/>
                </a:solidFill>
              </a:rPr>
              <a:t>Activities</a:t>
            </a:r>
            <a:r>
              <a:rPr spc="-75" dirty="0">
                <a:solidFill>
                  <a:srgbClr val="C0504D"/>
                </a:solidFill>
              </a:rPr>
              <a:t> </a:t>
            </a:r>
            <a:r>
              <a:rPr dirty="0">
                <a:solidFill>
                  <a:srgbClr val="C0504D"/>
                </a:solidFill>
              </a:rPr>
              <a:t>in</a:t>
            </a:r>
            <a:r>
              <a:rPr spc="-90" dirty="0">
                <a:solidFill>
                  <a:srgbClr val="C0504D"/>
                </a:solidFill>
              </a:rPr>
              <a:t> </a:t>
            </a:r>
            <a:r>
              <a:rPr dirty="0">
                <a:solidFill>
                  <a:srgbClr val="C0504D"/>
                </a:solidFill>
              </a:rPr>
              <a:t>IIT</a:t>
            </a:r>
            <a:r>
              <a:rPr spc="-95" dirty="0">
                <a:solidFill>
                  <a:srgbClr val="C0504D"/>
                </a:solidFill>
              </a:rPr>
              <a:t> </a:t>
            </a:r>
            <a:r>
              <a:rPr spc="-10" dirty="0">
                <a:solidFill>
                  <a:srgbClr val="C0504D"/>
                </a:solidFill>
              </a:rPr>
              <a:t>Roorkee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306559" y="761491"/>
            <a:ext cx="25298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EF"/>
                </a:solidFill>
                <a:latin typeface="Carlito"/>
                <a:cs typeface="Carlito"/>
              </a:rPr>
              <a:t>Clubs</a:t>
            </a:r>
            <a:r>
              <a:rPr sz="2400" b="1" spc="-25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AFEF"/>
                </a:solidFill>
                <a:latin typeface="Carlito"/>
                <a:cs typeface="Carlito"/>
              </a:rPr>
              <a:t>in</a:t>
            </a:r>
            <a:r>
              <a:rPr sz="2400" b="1" spc="-35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AFEF"/>
                </a:solidFill>
                <a:latin typeface="Carlito"/>
                <a:cs typeface="Carlito"/>
              </a:rPr>
              <a:t>IIT</a:t>
            </a:r>
            <a:r>
              <a:rPr sz="2400" b="1" spc="-30" dirty="0">
                <a:solidFill>
                  <a:srgbClr val="00AFE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00AFEF"/>
                </a:solidFill>
                <a:latin typeface="Carlito"/>
                <a:cs typeface="Carlito"/>
              </a:rPr>
              <a:t>Roorkee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510014" y="1313941"/>
            <a:ext cx="1753870" cy="482600"/>
            <a:chOff x="9510014" y="1313941"/>
            <a:chExt cx="1753870" cy="482600"/>
          </a:xfrm>
        </p:grpSpPr>
        <p:sp>
          <p:nvSpPr>
            <p:cNvPr id="5" name="object 5"/>
            <p:cNvSpPr/>
            <p:nvPr/>
          </p:nvSpPr>
          <p:spPr>
            <a:xfrm>
              <a:off x="9522714" y="132664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94" y="410640"/>
                  </a:lnTo>
                  <a:lnTo>
                    <a:pt x="22336" y="434863"/>
                  </a:lnTo>
                  <a:lnTo>
                    <a:pt x="46559" y="451205"/>
                  </a:lnTo>
                  <a:lnTo>
                    <a:pt x="76200" y="457200"/>
                  </a:lnTo>
                  <a:lnTo>
                    <a:pt x="1652015" y="457200"/>
                  </a:lnTo>
                  <a:lnTo>
                    <a:pt x="1681656" y="451205"/>
                  </a:lnTo>
                  <a:lnTo>
                    <a:pt x="1705879" y="434863"/>
                  </a:lnTo>
                  <a:lnTo>
                    <a:pt x="1722221" y="410640"/>
                  </a:lnTo>
                  <a:lnTo>
                    <a:pt x="1728215" y="381000"/>
                  </a:lnTo>
                  <a:lnTo>
                    <a:pt x="1728215" y="76200"/>
                  </a:lnTo>
                  <a:lnTo>
                    <a:pt x="1722221" y="46559"/>
                  </a:lnTo>
                  <a:lnTo>
                    <a:pt x="1705879" y="22336"/>
                  </a:lnTo>
                  <a:lnTo>
                    <a:pt x="1681656" y="5994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522714" y="132664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94"/>
                  </a:lnTo>
                  <a:lnTo>
                    <a:pt x="1705879" y="22336"/>
                  </a:lnTo>
                  <a:lnTo>
                    <a:pt x="1722221" y="46559"/>
                  </a:lnTo>
                  <a:lnTo>
                    <a:pt x="1728215" y="76200"/>
                  </a:lnTo>
                  <a:lnTo>
                    <a:pt x="1728215" y="381000"/>
                  </a:lnTo>
                  <a:lnTo>
                    <a:pt x="1722221" y="410640"/>
                  </a:lnTo>
                  <a:lnTo>
                    <a:pt x="1705879" y="434863"/>
                  </a:lnTo>
                  <a:lnTo>
                    <a:pt x="1681656" y="451205"/>
                  </a:lnTo>
                  <a:lnTo>
                    <a:pt x="1652015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645522" y="1440256"/>
            <a:ext cx="148526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CultSoc</a:t>
            </a:r>
            <a:r>
              <a:rPr sz="11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(Cultural</a:t>
            </a:r>
            <a:r>
              <a:rPr sz="11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Society</a:t>
            </a:r>
            <a:r>
              <a:rPr sz="11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Carlito"/>
                <a:cs typeface="Carlito"/>
              </a:rPr>
              <a:t>)</a:t>
            </a:r>
            <a:endParaRPr sz="1100">
              <a:latin typeface="Carlito"/>
              <a:cs typeface="Carli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510014" y="1794001"/>
            <a:ext cx="1753870" cy="482600"/>
            <a:chOff x="9510014" y="1794001"/>
            <a:chExt cx="1753870" cy="482600"/>
          </a:xfrm>
        </p:grpSpPr>
        <p:sp>
          <p:nvSpPr>
            <p:cNvPr id="9" name="object 9"/>
            <p:cNvSpPr/>
            <p:nvPr/>
          </p:nvSpPr>
          <p:spPr>
            <a:xfrm>
              <a:off x="9522714" y="180670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94" y="410640"/>
                  </a:lnTo>
                  <a:lnTo>
                    <a:pt x="22336" y="434863"/>
                  </a:lnTo>
                  <a:lnTo>
                    <a:pt x="46559" y="451205"/>
                  </a:lnTo>
                  <a:lnTo>
                    <a:pt x="76200" y="457200"/>
                  </a:lnTo>
                  <a:lnTo>
                    <a:pt x="1652015" y="457200"/>
                  </a:lnTo>
                  <a:lnTo>
                    <a:pt x="1681656" y="451205"/>
                  </a:lnTo>
                  <a:lnTo>
                    <a:pt x="1705879" y="434863"/>
                  </a:lnTo>
                  <a:lnTo>
                    <a:pt x="1722221" y="410640"/>
                  </a:lnTo>
                  <a:lnTo>
                    <a:pt x="1728215" y="381000"/>
                  </a:lnTo>
                  <a:lnTo>
                    <a:pt x="1728215" y="76200"/>
                  </a:lnTo>
                  <a:lnTo>
                    <a:pt x="1722221" y="46559"/>
                  </a:lnTo>
                  <a:lnTo>
                    <a:pt x="1705879" y="22336"/>
                  </a:lnTo>
                  <a:lnTo>
                    <a:pt x="1681656" y="5994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522714" y="180670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94"/>
                  </a:lnTo>
                  <a:lnTo>
                    <a:pt x="1705879" y="22336"/>
                  </a:lnTo>
                  <a:lnTo>
                    <a:pt x="1722221" y="46559"/>
                  </a:lnTo>
                  <a:lnTo>
                    <a:pt x="1728215" y="76200"/>
                  </a:lnTo>
                  <a:lnTo>
                    <a:pt x="1728215" y="381000"/>
                  </a:lnTo>
                  <a:lnTo>
                    <a:pt x="1722221" y="410640"/>
                  </a:lnTo>
                  <a:lnTo>
                    <a:pt x="1705879" y="434863"/>
                  </a:lnTo>
                  <a:lnTo>
                    <a:pt x="1681656" y="451205"/>
                  </a:lnTo>
                  <a:lnTo>
                    <a:pt x="1652015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063098" y="1921001"/>
            <a:ext cx="6496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Music</a:t>
            </a:r>
            <a:r>
              <a:rPr sz="1100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rlito"/>
                <a:cs typeface="Carlito"/>
              </a:rPr>
              <a:t>Club</a:t>
            </a:r>
            <a:endParaRPr sz="1100">
              <a:latin typeface="Carlito"/>
              <a:cs typeface="Carli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510014" y="2274061"/>
            <a:ext cx="1753870" cy="2882900"/>
            <a:chOff x="9510014" y="2274061"/>
            <a:chExt cx="1753870" cy="2882900"/>
          </a:xfrm>
        </p:grpSpPr>
        <p:sp>
          <p:nvSpPr>
            <p:cNvPr id="13" name="object 13"/>
            <p:cNvSpPr/>
            <p:nvPr/>
          </p:nvSpPr>
          <p:spPr>
            <a:xfrm>
              <a:off x="9522714" y="228676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94" y="410640"/>
                  </a:lnTo>
                  <a:lnTo>
                    <a:pt x="22336" y="434863"/>
                  </a:lnTo>
                  <a:lnTo>
                    <a:pt x="46559" y="451205"/>
                  </a:lnTo>
                  <a:lnTo>
                    <a:pt x="76200" y="457200"/>
                  </a:lnTo>
                  <a:lnTo>
                    <a:pt x="1652015" y="457200"/>
                  </a:lnTo>
                  <a:lnTo>
                    <a:pt x="1681656" y="451205"/>
                  </a:lnTo>
                  <a:lnTo>
                    <a:pt x="1705879" y="434863"/>
                  </a:lnTo>
                  <a:lnTo>
                    <a:pt x="1722221" y="410640"/>
                  </a:lnTo>
                  <a:lnTo>
                    <a:pt x="1728215" y="381000"/>
                  </a:lnTo>
                  <a:lnTo>
                    <a:pt x="1728215" y="76200"/>
                  </a:lnTo>
                  <a:lnTo>
                    <a:pt x="1722221" y="46559"/>
                  </a:lnTo>
                  <a:lnTo>
                    <a:pt x="1705879" y="22336"/>
                  </a:lnTo>
                  <a:lnTo>
                    <a:pt x="1681656" y="5994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522714" y="228676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94"/>
                  </a:lnTo>
                  <a:lnTo>
                    <a:pt x="1705879" y="22336"/>
                  </a:lnTo>
                  <a:lnTo>
                    <a:pt x="1722221" y="46559"/>
                  </a:lnTo>
                  <a:lnTo>
                    <a:pt x="1728215" y="76200"/>
                  </a:lnTo>
                  <a:lnTo>
                    <a:pt x="1728215" y="381000"/>
                  </a:lnTo>
                  <a:lnTo>
                    <a:pt x="1722221" y="410640"/>
                  </a:lnTo>
                  <a:lnTo>
                    <a:pt x="1705879" y="434863"/>
                  </a:lnTo>
                  <a:lnTo>
                    <a:pt x="1681656" y="451205"/>
                  </a:lnTo>
                  <a:lnTo>
                    <a:pt x="1652015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522714" y="276682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94" y="410640"/>
                  </a:lnTo>
                  <a:lnTo>
                    <a:pt x="22336" y="434863"/>
                  </a:lnTo>
                  <a:lnTo>
                    <a:pt x="46559" y="451205"/>
                  </a:lnTo>
                  <a:lnTo>
                    <a:pt x="76200" y="457200"/>
                  </a:lnTo>
                  <a:lnTo>
                    <a:pt x="1652015" y="457200"/>
                  </a:lnTo>
                  <a:lnTo>
                    <a:pt x="1681656" y="451205"/>
                  </a:lnTo>
                  <a:lnTo>
                    <a:pt x="1705879" y="434863"/>
                  </a:lnTo>
                  <a:lnTo>
                    <a:pt x="1722221" y="410640"/>
                  </a:lnTo>
                  <a:lnTo>
                    <a:pt x="1728215" y="381000"/>
                  </a:lnTo>
                  <a:lnTo>
                    <a:pt x="1728215" y="76200"/>
                  </a:lnTo>
                  <a:lnTo>
                    <a:pt x="1722221" y="46559"/>
                  </a:lnTo>
                  <a:lnTo>
                    <a:pt x="1705879" y="22336"/>
                  </a:lnTo>
                  <a:lnTo>
                    <a:pt x="1681656" y="5994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522714" y="276682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94"/>
                  </a:lnTo>
                  <a:lnTo>
                    <a:pt x="1705879" y="22336"/>
                  </a:lnTo>
                  <a:lnTo>
                    <a:pt x="1722221" y="46559"/>
                  </a:lnTo>
                  <a:lnTo>
                    <a:pt x="1728215" y="76200"/>
                  </a:lnTo>
                  <a:lnTo>
                    <a:pt x="1728215" y="381000"/>
                  </a:lnTo>
                  <a:lnTo>
                    <a:pt x="1722221" y="410640"/>
                  </a:lnTo>
                  <a:lnTo>
                    <a:pt x="1705879" y="434863"/>
                  </a:lnTo>
                  <a:lnTo>
                    <a:pt x="1681656" y="451205"/>
                  </a:lnTo>
                  <a:lnTo>
                    <a:pt x="1652015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522714" y="324688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0" y="380999"/>
                  </a:lnTo>
                  <a:lnTo>
                    <a:pt x="5994" y="410640"/>
                  </a:lnTo>
                  <a:lnTo>
                    <a:pt x="22336" y="434863"/>
                  </a:lnTo>
                  <a:lnTo>
                    <a:pt x="46559" y="451205"/>
                  </a:lnTo>
                  <a:lnTo>
                    <a:pt x="76200" y="457199"/>
                  </a:lnTo>
                  <a:lnTo>
                    <a:pt x="1652015" y="457199"/>
                  </a:lnTo>
                  <a:lnTo>
                    <a:pt x="1681656" y="451205"/>
                  </a:lnTo>
                  <a:lnTo>
                    <a:pt x="1705879" y="434863"/>
                  </a:lnTo>
                  <a:lnTo>
                    <a:pt x="1722221" y="410640"/>
                  </a:lnTo>
                  <a:lnTo>
                    <a:pt x="1728215" y="380999"/>
                  </a:lnTo>
                  <a:lnTo>
                    <a:pt x="1728215" y="76200"/>
                  </a:lnTo>
                  <a:lnTo>
                    <a:pt x="1722221" y="46559"/>
                  </a:lnTo>
                  <a:lnTo>
                    <a:pt x="1705879" y="22336"/>
                  </a:lnTo>
                  <a:lnTo>
                    <a:pt x="1681656" y="5994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522714" y="324688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94"/>
                  </a:lnTo>
                  <a:lnTo>
                    <a:pt x="1705879" y="22336"/>
                  </a:lnTo>
                  <a:lnTo>
                    <a:pt x="1722221" y="46559"/>
                  </a:lnTo>
                  <a:lnTo>
                    <a:pt x="1728215" y="76200"/>
                  </a:lnTo>
                  <a:lnTo>
                    <a:pt x="1728215" y="380999"/>
                  </a:lnTo>
                  <a:lnTo>
                    <a:pt x="1722221" y="410640"/>
                  </a:lnTo>
                  <a:lnTo>
                    <a:pt x="1705879" y="434863"/>
                  </a:lnTo>
                  <a:lnTo>
                    <a:pt x="1681656" y="451205"/>
                  </a:lnTo>
                  <a:lnTo>
                    <a:pt x="1652015" y="457199"/>
                  </a:lnTo>
                  <a:lnTo>
                    <a:pt x="76200" y="457199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0999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522714" y="372694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199"/>
                  </a:lnTo>
                  <a:lnTo>
                    <a:pt x="0" y="380999"/>
                  </a:lnTo>
                  <a:lnTo>
                    <a:pt x="5994" y="410640"/>
                  </a:lnTo>
                  <a:lnTo>
                    <a:pt x="22336" y="434863"/>
                  </a:lnTo>
                  <a:lnTo>
                    <a:pt x="46559" y="451205"/>
                  </a:lnTo>
                  <a:lnTo>
                    <a:pt x="76200" y="457199"/>
                  </a:lnTo>
                  <a:lnTo>
                    <a:pt x="1652015" y="457199"/>
                  </a:lnTo>
                  <a:lnTo>
                    <a:pt x="1681656" y="451205"/>
                  </a:lnTo>
                  <a:lnTo>
                    <a:pt x="1705879" y="434863"/>
                  </a:lnTo>
                  <a:lnTo>
                    <a:pt x="1722221" y="410640"/>
                  </a:lnTo>
                  <a:lnTo>
                    <a:pt x="1728215" y="380999"/>
                  </a:lnTo>
                  <a:lnTo>
                    <a:pt x="1728215" y="76199"/>
                  </a:lnTo>
                  <a:lnTo>
                    <a:pt x="1722221" y="46559"/>
                  </a:lnTo>
                  <a:lnTo>
                    <a:pt x="1705879" y="22336"/>
                  </a:lnTo>
                  <a:lnTo>
                    <a:pt x="1681656" y="5994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522714" y="372694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199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94"/>
                  </a:lnTo>
                  <a:lnTo>
                    <a:pt x="1705879" y="22336"/>
                  </a:lnTo>
                  <a:lnTo>
                    <a:pt x="1722221" y="46559"/>
                  </a:lnTo>
                  <a:lnTo>
                    <a:pt x="1728215" y="76199"/>
                  </a:lnTo>
                  <a:lnTo>
                    <a:pt x="1728215" y="380999"/>
                  </a:lnTo>
                  <a:lnTo>
                    <a:pt x="1722221" y="410640"/>
                  </a:lnTo>
                  <a:lnTo>
                    <a:pt x="1705879" y="434863"/>
                  </a:lnTo>
                  <a:lnTo>
                    <a:pt x="1681656" y="451205"/>
                  </a:lnTo>
                  <a:lnTo>
                    <a:pt x="1652015" y="457199"/>
                  </a:lnTo>
                  <a:lnTo>
                    <a:pt x="76200" y="457199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522714" y="420700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94" y="410640"/>
                  </a:lnTo>
                  <a:lnTo>
                    <a:pt x="22336" y="434863"/>
                  </a:lnTo>
                  <a:lnTo>
                    <a:pt x="46559" y="451205"/>
                  </a:lnTo>
                  <a:lnTo>
                    <a:pt x="76200" y="457200"/>
                  </a:lnTo>
                  <a:lnTo>
                    <a:pt x="1652015" y="457200"/>
                  </a:lnTo>
                  <a:lnTo>
                    <a:pt x="1681656" y="451205"/>
                  </a:lnTo>
                  <a:lnTo>
                    <a:pt x="1705879" y="434863"/>
                  </a:lnTo>
                  <a:lnTo>
                    <a:pt x="1722221" y="410640"/>
                  </a:lnTo>
                  <a:lnTo>
                    <a:pt x="1728215" y="381000"/>
                  </a:lnTo>
                  <a:lnTo>
                    <a:pt x="1728215" y="76200"/>
                  </a:lnTo>
                  <a:lnTo>
                    <a:pt x="1722221" y="46559"/>
                  </a:lnTo>
                  <a:lnTo>
                    <a:pt x="1705879" y="22336"/>
                  </a:lnTo>
                  <a:lnTo>
                    <a:pt x="1681656" y="5994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522714" y="420700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94"/>
                  </a:lnTo>
                  <a:lnTo>
                    <a:pt x="1705879" y="22336"/>
                  </a:lnTo>
                  <a:lnTo>
                    <a:pt x="1722221" y="46559"/>
                  </a:lnTo>
                  <a:lnTo>
                    <a:pt x="1728215" y="76200"/>
                  </a:lnTo>
                  <a:lnTo>
                    <a:pt x="1728215" y="381000"/>
                  </a:lnTo>
                  <a:lnTo>
                    <a:pt x="1722221" y="410640"/>
                  </a:lnTo>
                  <a:lnTo>
                    <a:pt x="1705879" y="434863"/>
                  </a:lnTo>
                  <a:lnTo>
                    <a:pt x="1681656" y="451205"/>
                  </a:lnTo>
                  <a:lnTo>
                    <a:pt x="1652015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522714" y="468706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94" y="410640"/>
                  </a:lnTo>
                  <a:lnTo>
                    <a:pt x="22336" y="434863"/>
                  </a:lnTo>
                  <a:lnTo>
                    <a:pt x="46559" y="451205"/>
                  </a:lnTo>
                  <a:lnTo>
                    <a:pt x="76200" y="457200"/>
                  </a:lnTo>
                  <a:lnTo>
                    <a:pt x="1652015" y="457200"/>
                  </a:lnTo>
                  <a:lnTo>
                    <a:pt x="1681656" y="451205"/>
                  </a:lnTo>
                  <a:lnTo>
                    <a:pt x="1705879" y="434863"/>
                  </a:lnTo>
                  <a:lnTo>
                    <a:pt x="1722221" y="410640"/>
                  </a:lnTo>
                  <a:lnTo>
                    <a:pt x="1728215" y="381000"/>
                  </a:lnTo>
                  <a:lnTo>
                    <a:pt x="1728215" y="76200"/>
                  </a:lnTo>
                  <a:lnTo>
                    <a:pt x="1722221" y="46559"/>
                  </a:lnTo>
                  <a:lnTo>
                    <a:pt x="1705879" y="22336"/>
                  </a:lnTo>
                  <a:lnTo>
                    <a:pt x="1681656" y="5994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522714" y="468706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94"/>
                  </a:lnTo>
                  <a:lnTo>
                    <a:pt x="1705879" y="22336"/>
                  </a:lnTo>
                  <a:lnTo>
                    <a:pt x="1722221" y="46559"/>
                  </a:lnTo>
                  <a:lnTo>
                    <a:pt x="1728215" y="76200"/>
                  </a:lnTo>
                  <a:lnTo>
                    <a:pt x="1728215" y="381000"/>
                  </a:lnTo>
                  <a:lnTo>
                    <a:pt x="1722221" y="410640"/>
                  </a:lnTo>
                  <a:lnTo>
                    <a:pt x="1705879" y="434863"/>
                  </a:lnTo>
                  <a:lnTo>
                    <a:pt x="1681656" y="451205"/>
                  </a:lnTo>
                  <a:lnTo>
                    <a:pt x="1652015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9625710" y="2401316"/>
            <a:ext cx="1525270" cy="2595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Dance</a:t>
            </a:r>
            <a:r>
              <a:rPr sz="11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rlito"/>
                <a:cs typeface="Carlito"/>
              </a:rPr>
              <a:t>Club</a:t>
            </a:r>
            <a:endParaRPr sz="1100">
              <a:latin typeface="Carlito"/>
              <a:cs typeface="Carlito"/>
            </a:endParaRPr>
          </a:p>
          <a:p>
            <a:pPr marL="184785" marR="176530" indent="-635" algn="ctr">
              <a:lnSpc>
                <a:spcPts val="3779"/>
              </a:lnSpc>
              <a:spcBef>
                <a:spcPts val="535"/>
              </a:spcBef>
            </a:pP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Dramatics</a:t>
            </a:r>
            <a:r>
              <a:rPr sz="1100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rlito"/>
                <a:cs typeface="Carlito"/>
              </a:rPr>
              <a:t>Club</a:t>
            </a:r>
            <a:r>
              <a:rPr sz="1100" spc="5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Hindi</a:t>
            </a:r>
            <a:r>
              <a:rPr sz="1100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Language</a:t>
            </a:r>
            <a:r>
              <a:rPr sz="1100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rlito"/>
                <a:cs typeface="Carlito"/>
              </a:rPr>
              <a:t>Club</a:t>
            </a:r>
            <a:endParaRPr sz="11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100">
              <a:latin typeface="Carlito"/>
              <a:cs typeface="Carlito"/>
            </a:endParaRPr>
          </a:p>
          <a:p>
            <a:pPr marL="12700" marR="5080" algn="ctr">
              <a:lnSpc>
                <a:spcPts val="1210"/>
              </a:lnSpc>
            </a:pP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Debating</a:t>
            </a:r>
            <a:r>
              <a:rPr sz="11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Society</a:t>
            </a:r>
            <a:r>
              <a:rPr sz="1100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rlito"/>
                <a:cs typeface="Carlito"/>
              </a:rPr>
              <a:t>(DebSoc)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sz="11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Quizzing</a:t>
            </a:r>
            <a:r>
              <a:rPr sz="11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rlito"/>
                <a:cs typeface="Carlito"/>
              </a:rPr>
              <a:t>Section</a:t>
            </a:r>
            <a:endParaRPr sz="11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90"/>
              </a:spcBef>
            </a:pPr>
            <a:endParaRPr sz="11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Standup</a:t>
            </a:r>
            <a:r>
              <a:rPr sz="1100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Comedy</a:t>
            </a:r>
            <a:r>
              <a:rPr sz="11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rlito"/>
                <a:cs typeface="Carlito"/>
              </a:rPr>
              <a:t>Club</a:t>
            </a:r>
            <a:endParaRPr sz="11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120"/>
              </a:spcBef>
            </a:pPr>
            <a:endParaRPr sz="11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1100" spc="-10" dirty="0">
                <a:solidFill>
                  <a:srgbClr val="FFFFFF"/>
                </a:solidFill>
                <a:latin typeface="Carlito"/>
                <a:cs typeface="Carlito"/>
              </a:rPr>
              <a:t>Kritika</a:t>
            </a:r>
            <a:endParaRPr sz="1100">
              <a:latin typeface="Carlito"/>
              <a:cs typeface="Carlito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510014" y="5154421"/>
            <a:ext cx="1753870" cy="482600"/>
            <a:chOff x="9510014" y="5154421"/>
            <a:chExt cx="1753870" cy="482600"/>
          </a:xfrm>
        </p:grpSpPr>
        <p:sp>
          <p:nvSpPr>
            <p:cNvPr id="27" name="object 27"/>
            <p:cNvSpPr/>
            <p:nvPr/>
          </p:nvSpPr>
          <p:spPr>
            <a:xfrm>
              <a:off x="9522714" y="516712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199"/>
                  </a:lnTo>
                  <a:lnTo>
                    <a:pt x="0" y="380999"/>
                  </a:lnTo>
                  <a:lnTo>
                    <a:pt x="5994" y="410662"/>
                  </a:lnTo>
                  <a:lnTo>
                    <a:pt x="22336" y="434882"/>
                  </a:lnTo>
                  <a:lnTo>
                    <a:pt x="46559" y="451212"/>
                  </a:lnTo>
                  <a:lnTo>
                    <a:pt x="76200" y="457199"/>
                  </a:lnTo>
                  <a:lnTo>
                    <a:pt x="1652015" y="457199"/>
                  </a:lnTo>
                  <a:lnTo>
                    <a:pt x="1681656" y="451212"/>
                  </a:lnTo>
                  <a:lnTo>
                    <a:pt x="1705879" y="434882"/>
                  </a:lnTo>
                  <a:lnTo>
                    <a:pt x="1722221" y="410662"/>
                  </a:lnTo>
                  <a:lnTo>
                    <a:pt x="1728215" y="380999"/>
                  </a:lnTo>
                  <a:lnTo>
                    <a:pt x="1728215" y="76199"/>
                  </a:lnTo>
                  <a:lnTo>
                    <a:pt x="1722221" y="46559"/>
                  </a:lnTo>
                  <a:lnTo>
                    <a:pt x="1705879" y="22336"/>
                  </a:lnTo>
                  <a:lnTo>
                    <a:pt x="1681656" y="5994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522714" y="5167121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199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94"/>
                  </a:lnTo>
                  <a:lnTo>
                    <a:pt x="1705879" y="22336"/>
                  </a:lnTo>
                  <a:lnTo>
                    <a:pt x="1722221" y="46559"/>
                  </a:lnTo>
                  <a:lnTo>
                    <a:pt x="1728215" y="76199"/>
                  </a:lnTo>
                  <a:lnTo>
                    <a:pt x="1728215" y="380999"/>
                  </a:lnTo>
                  <a:lnTo>
                    <a:pt x="1722221" y="410662"/>
                  </a:lnTo>
                  <a:lnTo>
                    <a:pt x="1705879" y="434882"/>
                  </a:lnTo>
                  <a:lnTo>
                    <a:pt x="1681656" y="451212"/>
                  </a:lnTo>
                  <a:lnTo>
                    <a:pt x="1652015" y="457199"/>
                  </a:lnTo>
                  <a:lnTo>
                    <a:pt x="76200" y="457199"/>
                  </a:lnTo>
                  <a:lnTo>
                    <a:pt x="46559" y="451212"/>
                  </a:lnTo>
                  <a:lnTo>
                    <a:pt x="22336" y="434882"/>
                  </a:lnTo>
                  <a:lnTo>
                    <a:pt x="5994" y="410662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9750679" y="5205729"/>
            <a:ext cx="1276350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265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SPIC</a:t>
            </a:r>
            <a:r>
              <a:rPr sz="11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MACAY</a:t>
            </a:r>
            <a:r>
              <a:rPr sz="1100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rlito"/>
                <a:cs typeface="Carlito"/>
              </a:rPr>
              <a:t>(Classical</a:t>
            </a:r>
            <a:endParaRPr sz="1100">
              <a:latin typeface="Carlito"/>
              <a:cs typeface="Carlito"/>
            </a:endParaRPr>
          </a:p>
          <a:p>
            <a:pPr algn="ctr">
              <a:lnSpc>
                <a:spcPts val="1265"/>
              </a:lnSpc>
            </a:pP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Music</a:t>
            </a:r>
            <a:r>
              <a:rPr sz="1100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Carlito"/>
                <a:cs typeface="Carlito"/>
              </a:rPr>
              <a:t>)</a:t>
            </a:r>
            <a:endParaRPr sz="1100">
              <a:latin typeface="Carlito"/>
              <a:cs typeface="Carlito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9510014" y="5634482"/>
            <a:ext cx="1753870" cy="482600"/>
            <a:chOff x="9510014" y="5634482"/>
            <a:chExt cx="1753870" cy="482600"/>
          </a:xfrm>
        </p:grpSpPr>
        <p:sp>
          <p:nvSpPr>
            <p:cNvPr id="31" name="object 31"/>
            <p:cNvSpPr/>
            <p:nvPr/>
          </p:nvSpPr>
          <p:spPr>
            <a:xfrm>
              <a:off x="9522714" y="5647182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1652015" y="0"/>
                  </a:moveTo>
                  <a:lnTo>
                    <a:pt x="76200" y="0"/>
                  </a:lnTo>
                  <a:lnTo>
                    <a:pt x="46559" y="5987"/>
                  </a:lnTo>
                  <a:lnTo>
                    <a:pt x="22336" y="22317"/>
                  </a:lnTo>
                  <a:lnTo>
                    <a:pt x="5994" y="46537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94" y="410662"/>
                  </a:lnTo>
                  <a:lnTo>
                    <a:pt x="22336" y="434882"/>
                  </a:lnTo>
                  <a:lnTo>
                    <a:pt x="46559" y="451212"/>
                  </a:lnTo>
                  <a:lnTo>
                    <a:pt x="76200" y="457200"/>
                  </a:lnTo>
                  <a:lnTo>
                    <a:pt x="1652015" y="457200"/>
                  </a:lnTo>
                  <a:lnTo>
                    <a:pt x="1681656" y="451212"/>
                  </a:lnTo>
                  <a:lnTo>
                    <a:pt x="1705879" y="434882"/>
                  </a:lnTo>
                  <a:lnTo>
                    <a:pt x="1722221" y="410662"/>
                  </a:lnTo>
                  <a:lnTo>
                    <a:pt x="1728215" y="381000"/>
                  </a:lnTo>
                  <a:lnTo>
                    <a:pt x="1728215" y="76200"/>
                  </a:lnTo>
                  <a:lnTo>
                    <a:pt x="1722221" y="46537"/>
                  </a:lnTo>
                  <a:lnTo>
                    <a:pt x="1705879" y="22317"/>
                  </a:lnTo>
                  <a:lnTo>
                    <a:pt x="1681656" y="5987"/>
                  </a:lnTo>
                  <a:lnTo>
                    <a:pt x="1652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522714" y="5647182"/>
              <a:ext cx="1728470" cy="457200"/>
            </a:xfrm>
            <a:custGeom>
              <a:avLst/>
              <a:gdLst/>
              <a:ahLst/>
              <a:cxnLst/>
              <a:rect l="l" t="t" r="r" b="b"/>
              <a:pathLst>
                <a:path w="1728470" h="457200">
                  <a:moveTo>
                    <a:pt x="0" y="76200"/>
                  </a:moveTo>
                  <a:lnTo>
                    <a:pt x="5994" y="46537"/>
                  </a:lnTo>
                  <a:lnTo>
                    <a:pt x="22336" y="22317"/>
                  </a:lnTo>
                  <a:lnTo>
                    <a:pt x="46559" y="5987"/>
                  </a:lnTo>
                  <a:lnTo>
                    <a:pt x="76200" y="0"/>
                  </a:lnTo>
                  <a:lnTo>
                    <a:pt x="1652015" y="0"/>
                  </a:lnTo>
                  <a:lnTo>
                    <a:pt x="1681656" y="5987"/>
                  </a:lnTo>
                  <a:lnTo>
                    <a:pt x="1705879" y="22317"/>
                  </a:lnTo>
                  <a:lnTo>
                    <a:pt x="1722221" y="46537"/>
                  </a:lnTo>
                  <a:lnTo>
                    <a:pt x="1728215" y="76200"/>
                  </a:lnTo>
                  <a:lnTo>
                    <a:pt x="1728215" y="381000"/>
                  </a:lnTo>
                  <a:lnTo>
                    <a:pt x="1722221" y="410662"/>
                  </a:lnTo>
                  <a:lnTo>
                    <a:pt x="1705879" y="434882"/>
                  </a:lnTo>
                  <a:lnTo>
                    <a:pt x="1681656" y="451212"/>
                  </a:lnTo>
                  <a:lnTo>
                    <a:pt x="1652015" y="457200"/>
                  </a:lnTo>
                  <a:lnTo>
                    <a:pt x="76200" y="457200"/>
                  </a:lnTo>
                  <a:lnTo>
                    <a:pt x="46559" y="451212"/>
                  </a:lnTo>
                  <a:lnTo>
                    <a:pt x="22336" y="434882"/>
                  </a:lnTo>
                  <a:lnTo>
                    <a:pt x="5994" y="410662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9618091" y="5686145"/>
            <a:ext cx="1537970" cy="3479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61315" marR="5080" indent="-349250">
              <a:lnSpc>
                <a:spcPts val="1210"/>
              </a:lnSpc>
              <a:spcBef>
                <a:spcPts val="235"/>
              </a:spcBef>
            </a:pP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Fine</a:t>
            </a:r>
            <a:r>
              <a:rPr sz="1100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Arts</a:t>
            </a:r>
            <a:r>
              <a:rPr sz="11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sz="1100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rlito"/>
                <a:cs typeface="Carlito"/>
              </a:rPr>
              <a:t>Photography </a:t>
            </a:r>
            <a:r>
              <a:rPr sz="1100" dirty="0">
                <a:solidFill>
                  <a:srgbClr val="FFFFFF"/>
                </a:solidFill>
                <a:latin typeface="Carlito"/>
                <a:cs typeface="Carlito"/>
              </a:rPr>
              <a:t>Section</a:t>
            </a:r>
            <a:r>
              <a:rPr sz="11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rlito"/>
                <a:cs typeface="Carlito"/>
              </a:rPr>
              <a:t>(FAPS)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09117" y="946480"/>
            <a:ext cx="7705725" cy="1069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algn="just">
              <a:lnSpc>
                <a:spcPct val="100899"/>
              </a:lnSpc>
              <a:spcBef>
                <a:spcPts val="65"/>
              </a:spcBef>
            </a:pPr>
            <a:r>
              <a:rPr sz="2800" b="1" spc="-20" dirty="0">
                <a:latin typeface="Carlito"/>
                <a:cs typeface="Carlito"/>
              </a:rPr>
              <a:t>Thomso</a:t>
            </a:r>
            <a:r>
              <a:rPr sz="2800" b="1" spc="-14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is</a:t>
            </a:r>
            <a:r>
              <a:rPr sz="2000" spc="-114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IIT</a:t>
            </a:r>
            <a:r>
              <a:rPr sz="2000" spc="-5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Roorkee's</a:t>
            </a:r>
            <a:r>
              <a:rPr sz="2000" spc="-4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premier</a:t>
            </a:r>
            <a:r>
              <a:rPr sz="2000" spc="-2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cultural</a:t>
            </a:r>
            <a:r>
              <a:rPr sz="2000" spc="-4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festival, attracting</a:t>
            </a:r>
            <a:r>
              <a:rPr sz="2000" spc="-4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over</a:t>
            </a:r>
            <a:r>
              <a:rPr sz="2000" spc="-2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20,000 participants</a:t>
            </a:r>
            <a:r>
              <a:rPr sz="2000" spc="-4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nationwide.</a:t>
            </a:r>
            <a:r>
              <a:rPr sz="2000" spc="-6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It</a:t>
            </a:r>
            <a:r>
              <a:rPr sz="2000" spc="-5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offers</a:t>
            </a:r>
            <a:r>
              <a:rPr sz="2000" spc="-4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a</a:t>
            </a:r>
            <a:r>
              <a:rPr sz="2000" spc="-6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platform</a:t>
            </a:r>
            <a:r>
              <a:rPr sz="2000" spc="-6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for</a:t>
            </a:r>
            <a:r>
              <a:rPr sz="2000" spc="-6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students</a:t>
            </a:r>
            <a:r>
              <a:rPr sz="2000" spc="-4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to</a:t>
            </a:r>
            <a:r>
              <a:rPr sz="2000" spc="-5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showcase</a:t>
            </a:r>
            <a:r>
              <a:rPr sz="2000" spc="-5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their </a:t>
            </a:r>
            <a:r>
              <a:rPr sz="2000" dirty="0">
                <a:latin typeface="Carlito"/>
                <a:cs typeface="Carlito"/>
              </a:rPr>
              <a:t>talents</a:t>
            </a:r>
            <a:r>
              <a:rPr sz="2000" spc="-6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and</a:t>
            </a:r>
            <a:r>
              <a:rPr sz="2000" spc="-8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fosters</a:t>
            </a:r>
            <a:r>
              <a:rPr sz="2000" spc="-6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creativity</a:t>
            </a:r>
            <a:r>
              <a:rPr sz="2000" spc="-6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and</a:t>
            </a:r>
            <a:r>
              <a:rPr sz="2000" spc="-8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cultural</a:t>
            </a:r>
            <a:r>
              <a:rPr sz="2000" spc="-7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exchange.</a:t>
            </a:r>
            <a:endParaRPr sz="2000">
              <a:latin typeface="Carlito"/>
              <a:cs typeface="Carlito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816" y="2301239"/>
            <a:ext cx="2982468" cy="2932176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0544" y="2269235"/>
            <a:ext cx="3261359" cy="1792224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30167" y="4218432"/>
            <a:ext cx="1597152" cy="1013459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90588" y="4216908"/>
            <a:ext cx="1648968" cy="1531619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08831" y="5354319"/>
            <a:ext cx="1560575" cy="1400455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08091" y="4207764"/>
            <a:ext cx="1543812" cy="1933956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96683" y="2273807"/>
            <a:ext cx="1644396" cy="181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76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9933FF"/>
                </a:solidFill>
              </a:rPr>
              <a:t>International</a:t>
            </a:r>
            <a:r>
              <a:rPr spc="-175" dirty="0">
                <a:solidFill>
                  <a:srgbClr val="9933FF"/>
                </a:solidFill>
              </a:rPr>
              <a:t> </a:t>
            </a:r>
            <a:r>
              <a:rPr dirty="0">
                <a:solidFill>
                  <a:srgbClr val="9933FF"/>
                </a:solidFill>
              </a:rPr>
              <a:t>Student</a:t>
            </a:r>
            <a:r>
              <a:rPr spc="-180" dirty="0">
                <a:solidFill>
                  <a:srgbClr val="9933FF"/>
                </a:solidFill>
              </a:rPr>
              <a:t> </a:t>
            </a:r>
            <a:r>
              <a:rPr spc="-10" dirty="0">
                <a:solidFill>
                  <a:srgbClr val="9933FF"/>
                </a:solidFill>
              </a:rPr>
              <a:t>Activities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2917" y="1051052"/>
            <a:ext cx="33997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rlito"/>
                <a:cs typeface="Carlito"/>
              </a:rPr>
              <a:t>Himgiri</a:t>
            </a:r>
            <a:r>
              <a:rPr sz="1800" b="1" spc="355" dirty="0">
                <a:latin typeface="Carlito"/>
                <a:cs typeface="Carlito"/>
              </a:rPr>
              <a:t> </a:t>
            </a:r>
            <a:r>
              <a:rPr sz="1800" b="1" dirty="0">
                <a:latin typeface="Carlito"/>
                <a:cs typeface="Carlito"/>
              </a:rPr>
              <a:t>Apartment</a:t>
            </a:r>
            <a:r>
              <a:rPr sz="1800" b="1" spc="-45" dirty="0">
                <a:latin typeface="Carlito"/>
                <a:cs typeface="Carlito"/>
              </a:rPr>
              <a:t> </a:t>
            </a:r>
            <a:r>
              <a:rPr sz="1800" b="1" dirty="0">
                <a:latin typeface="Carlito"/>
                <a:cs typeface="Carlito"/>
              </a:rPr>
              <a:t>Foundation</a:t>
            </a:r>
            <a:r>
              <a:rPr sz="1800" b="1" spc="-25" dirty="0">
                <a:latin typeface="Carlito"/>
                <a:cs typeface="Carlito"/>
              </a:rPr>
              <a:t> Day </a:t>
            </a:r>
            <a:r>
              <a:rPr sz="1800" b="1" dirty="0">
                <a:latin typeface="Carlito"/>
                <a:cs typeface="Carlito"/>
              </a:rPr>
              <a:t>On</a:t>
            </a:r>
            <a:r>
              <a:rPr sz="1800" b="1" spc="-15" dirty="0">
                <a:latin typeface="Carlito"/>
                <a:cs typeface="Carlito"/>
              </a:rPr>
              <a:t> </a:t>
            </a:r>
            <a:r>
              <a:rPr sz="1800" b="1" dirty="0">
                <a:latin typeface="Carlito"/>
                <a:cs typeface="Carlito"/>
              </a:rPr>
              <a:t>25th</a:t>
            </a:r>
            <a:r>
              <a:rPr sz="1800" b="1" spc="-20" dirty="0">
                <a:latin typeface="Carlito"/>
                <a:cs typeface="Carlito"/>
              </a:rPr>
              <a:t> </a:t>
            </a:r>
            <a:r>
              <a:rPr sz="1800" b="1" spc="-10" dirty="0">
                <a:latin typeface="Carlito"/>
                <a:cs typeface="Carlito"/>
              </a:rPr>
              <a:t>September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1798320"/>
            <a:ext cx="2139696" cy="117805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67884" y="2494788"/>
            <a:ext cx="3276600" cy="229971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065257" y="1051052"/>
            <a:ext cx="1482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rlito"/>
                <a:cs typeface="Carlito"/>
              </a:rPr>
              <a:t>Vigyan</a:t>
            </a:r>
            <a:r>
              <a:rPr sz="1800" b="1" spc="-45" dirty="0">
                <a:latin typeface="Carlito"/>
                <a:cs typeface="Carlito"/>
              </a:rPr>
              <a:t> </a:t>
            </a:r>
            <a:r>
              <a:rPr sz="1800" b="1" spc="-10" dirty="0">
                <a:latin typeface="Carlito"/>
                <a:cs typeface="Carlito"/>
              </a:rPr>
              <a:t>Bhawan </a:t>
            </a:r>
            <a:r>
              <a:rPr sz="1800" b="1" dirty="0">
                <a:latin typeface="Carlito"/>
                <a:cs typeface="Carlito"/>
              </a:rPr>
              <a:t>Day</a:t>
            </a:r>
            <a:r>
              <a:rPr sz="1800" b="1" spc="-20" dirty="0">
                <a:latin typeface="Carlito"/>
                <a:cs typeface="Carlito"/>
              </a:rPr>
              <a:t> </a:t>
            </a:r>
            <a:r>
              <a:rPr sz="1800" b="1" dirty="0">
                <a:latin typeface="Carlito"/>
                <a:cs typeface="Carlito"/>
              </a:rPr>
              <a:t>10th</a:t>
            </a:r>
            <a:r>
              <a:rPr sz="1800" b="1" spc="-35" dirty="0">
                <a:latin typeface="Carlito"/>
                <a:cs typeface="Carlito"/>
              </a:rPr>
              <a:t> </a:t>
            </a:r>
            <a:r>
              <a:rPr sz="1800" b="1" spc="-20" dirty="0">
                <a:latin typeface="Carlito"/>
                <a:cs typeface="Carlito"/>
              </a:rPr>
              <a:t>July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87383" y="1732788"/>
            <a:ext cx="2839212" cy="18135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86984" y="1098524"/>
            <a:ext cx="1513205" cy="12594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00488" y="3765803"/>
            <a:ext cx="1737359" cy="214731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80376" y="5120637"/>
            <a:ext cx="1818131" cy="161033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34639" y="1578863"/>
            <a:ext cx="2269236" cy="1196339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454151" y="3165348"/>
            <a:ext cx="6885940" cy="3611879"/>
            <a:chOff x="454151" y="3165348"/>
            <a:chExt cx="6885940" cy="3611879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4151" y="3165348"/>
              <a:ext cx="3872484" cy="210604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93819" y="5050534"/>
              <a:ext cx="3445764" cy="172669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463176" y="5178824"/>
            <a:ext cx="254635" cy="1111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dirty="0">
                <a:latin typeface="Carlito"/>
                <a:cs typeface="Carlito"/>
              </a:rPr>
              <a:t>Social</a:t>
            </a:r>
            <a:r>
              <a:rPr sz="1800" spc="-25" dirty="0">
                <a:latin typeface="Carlito"/>
                <a:cs typeface="Carlito"/>
              </a:rPr>
              <a:t> </a:t>
            </a:r>
            <a:r>
              <a:rPr sz="1800" spc="-20" dirty="0">
                <a:latin typeface="Carlito"/>
                <a:cs typeface="Carlito"/>
              </a:rPr>
              <a:t>Work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75293" y="3806190"/>
            <a:ext cx="86169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AFEF"/>
                </a:solidFill>
                <a:latin typeface="Carlito"/>
                <a:cs typeface="Carlito"/>
              </a:rPr>
              <a:t>Cultural Diversity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25054" y="1677511"/>
            <a:ext cx="528320" cy="7537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10" dirty="0">
                <a:solidFill>
                  <a:srgbClr val="339933"/>
                </a:solidFill>
                <a:latin typeface="Carlito"/>
                <a:cs typeface="Carlito"/>
              </a:rPr>
              <a:t>Cultural</a:t>
            </a:r>
            <a:endParaRPr sz="18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339933"/>
                </a:solidFill>
                <a:latin typeface="Carlito"/>
                <a:cs typeface="Carlito"/>
              </a:rPr>
              <a:t>Activity</a:t>
            </a:r>
            <a:endParaRPr sz="180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4030191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0782" y="6248400"/>
            <a:ext cx="12225139" cy="609600"/>
          </a:xfrm>
          <a:custGeom>
            <a:avLst/>
            <a:gdLst/>
            <a:ahLst/>
            <a:cxnLst/>
            <a:rect l="l" t="t" r="r" b="b"/>
            <a:pathLst>
              <a:path w="18337708" h="914400">
                <a:moveTo>
                  <a:pt x="0" y="0"/>
                </a:moveTo>
                <a:lnTo>
                  <a:pt x="18337708" y="0"/>
                </a:lnTo>
                <a:lnTo>
                  <a:pt x="18337708" y="914400"/>
                </a:lnTo>
                <a:lnTo>
                  <a:pt x="0" y="9144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5" b="-135"/>
            </a:stretch>
          </a:blipFill>
        </p:spPr>
        <p:txBody>
          <a:bodyPr/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0367" y="3176992"/>
            <a:ext cx="12163991" cy="3071408"/>
          </a:xfrm>
          <a:custGeom>
            <a:avLst/>
            <a:gdLst/>
            <a:ahLst/>
            <a:cxnLst/>
            <a:rect l="l" t="t" r="r" b="b"/>
            <a:pathLst>
              <a:path w="18245987" h="4607112">
                <a:moveTo>
                  <a:pt x="0" y="0"/>
                </a:moveTo>
                <a:lnTo>
                  <a:pt x="18245986" y="0"/>
                </a:lnTo>
                <a:lnTo>
                  <a:pt x="18245986" y="4607112"/>
                </a:lnTo>
                <a:lnTo>
                  <a:pt x="0" y="46071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62329" y="5814330"/>
            <a:ext cx="653543" cy="65354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6092"/>
            </a:solidFill>
          </p:spPr>
          <p:txBody>
            <a:bodyPr/>
            <a:lstStyle/>
            <a:p>
              <a:endParaRPr lang="en-I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36784" y="1480312"/>
            <a:ext cx="2744473" cy="1696680"/>
          </a:xfrm>
          <a:custGeom>
            <a:avLst/>
            <a:gdLst/>
            <a:ahLst/>
            <a:cxnLst/>
            <a:rect l="l" t="t" r="r" b="b"/>
            <a:pathLst>
              <a:path w="4116710" h="2545020">
                <a:moveTo>
                  <a:pt x="0" y="0"/>
                </a:moveTo>
                <a:lnTo>
                  <a:pt x="4116710" y="0"/>
                </a:lnTo>
                <a:lnTo>
                  <a:pt x="4116710" y="2545020"/>
                </a:lnTo>
                <a:lnTo>
                  <a:pt x="0" y="2545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284" t="-603" r="-5017" b="-7310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3040954" y="1478071"/>
            <a:ext cx="2976365" cy="1733687"/>
          </a:xfrm>
          <a:custGeom>
            <a:avLst/>
            <a:gdLst/>
            <a:ahLst/>
            <a:cxnLst/>
            <a:rect l="l" t="t" r="r" b="b"/>
            <a:pathLst>
              <a:path w="4464547" h="2600530">
                <a:moveTo>
                  <a:pt x="0" y="0"/>
                </a:moveTo>
                <a:lnTo>
                  <a:pt x="4464547" y="0"/>
                </a:lnTo>
                <a:lnTo>
                  <a:pt x="4464547" y="2600530"/>
                </a:lnTo>
                <a:lnTo>
                  <a:pt x="0" y="2600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IN" sz="1333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6142904" y="1478071"/>
            <a:ext cx="2988489" cy="1733687"/>
          </a:xfrm>
          <a:custGeom>
            <a:avLst/>
            <a:gdLst/>
            <a:ahLst/>
            <a:cxnLst/>
            <a:rect l="l" t="t" r="r" b="b"/>
            <a:pathLst>
              <a:path w="4482733" h="2600530">
                <a:moveTo>
                  <a:pt x="0" y="0"/>
                </a:moveTo>
                <a:lnTo>
                  <a:pt x="4482733" y="0"/>
                </a:lnTo>
                <a:lnTo>
                  <a:pt x="4482733" y="2600530"/>
                </a:lnTo>
                <a:lnTo>
                  <a:pt x="0" y="26005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9256977" y="1478071"/>
            <a:ext cx="2812695" cy="1733687"/>
          </a:xfrm>
          <a:custGeom>
            <a:avLst/>
            <a:gdLst/>
            <a:ahLst/>
            <a:cxnLst/>
            <a:rect l="l" t="t" r="r" b="b"/>
            <a:pathLst>
              <a:path w="4219042" h="2600530">
                <a:moveTo>
                  <a:pt x="0" y="0"/>
                </a:moveTo>
                <a:lnTo>
                  <a:pt x="4219042" y="0"/>
                </a:lnTo>
                <a:lnTo>
                  <a:pt x="4219042" y="2600530"/>
                </a:lnTo>
                <a:lnTo>
                  <a:pt x="0" y="26005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A3EC63B-6AAC-2E04-DD9F-E4D39AC79C26}"/>
              </a:ext>
            </a:extLst>
          </p:cNvPr>
          <p:cNvGrpSpPr/>
          <p:nvPr/>
        </p:nvGrpSpPr>
        <p:grpSpPr>
          <a:xfrm>
            <a:off x="102674" y="2900670"/>
            <a:ext cx="2983377" cy="1551774"/>
            <a:chOff x="154010" y="4351005"/>
            <a:chExt cx="4475066" cy="232766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" name="Group 13"/>
            <p:cNvGrpSpPr/>
            <p:nvPr/>
          </p:nvGrpSpPr>
          <p:grpSpPr>
            <a:xfrm>
              <a:off x="1307654" y="4351005"/>
              <a:ext cx="1911754" cy="955877"/>
              <a:chOff x="0" y="0"/>
              <a:chExt cx="812800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cubicBezTo>
                      <a:pt x="721824" y="0"/>
                      <a:pt x="812800" y="90976"/>
                      <a:pt x="812800" y="203200"/>
                    </a:cubicBezTo>
                    <a:cubicBezTo>
                      <a:pt x="812800" y="315424"/>
                      <a:pt x="721824" y="406400"/>
                      <a:pt x="6096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lnTo>
                      <a:pt x="609600" y="0"/>
                    </a:ln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66675"/>
                <a:ext cx="812800" cy="4730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3079"/>
                  </a:lnSpc>
                </a:pPr>
                <a:r>
                  <a:rPr lang="en-US" sz="1333" b="1" dirty="0">
                    <a:ln>
                      <a:solidFill>
                        <a:srgbClr val="E29100"/>
                      </a:solidFill>
                    </a:ln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Montserrat Bold"/>
                    <a:cs typeface="Times New Roman" panose="02020603050405020304" pitchFamily="18" charset="0"/>
                    <a:sym typeface="Montserrat Bold"/>
                  </a:rPr>
                  <a:t>1847</a:t>
                </a:r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3596220" y="5571791"/>
              <a:ext cx="1032856" cy="516428"/>
              <a:chOff x="0" y="0"/>
              <a:chExt cx="812800" cy="4064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lnTo>
                      <a:pt x="0" y="0"/>
                    </a:lnTo>
                    <a:lnTo>
                      <a:pt x="0" y="406400"/>
                    </a:lnTo>
                    <a:lnTo>
                      <a:pt x="609600" y="406400"/>
                    </a:lnTo>
                    <a:lnTo>
                      <a:pt x="812800" y="203200"/>
                    </a:lnTo>
                    <a:lnTo>
                      <a:pt x="609600" y="0"/>
                    </a:ln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698500" cy="444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54010" y="4981343"/>
              <a:ext cx="4219042" cy="1697323"/>
              <a:chOff x="0" y="0"/>
              <a:chExt cx="1111188" cy="44703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111188" cy="447032"/>
              </a:xfrm>
              <a:custGeom>
                <a:avLst/>
                <a:gdLst/>
                <a:ahLst/>
                <a:cxnLst/>
                <a:rect l="l" t="t" r="r" b="b"/>
                <a:pathLst>
                  <a:path w="1111188" h="447032">
                    <a:moveTo>
                      <a:pt x="44040" y="0"/>
                    </a:moveTo>
                    <a:lnTo>
                      <a:pt x="1067148" y="0"/>
                    </a:lnTo>
                    <a:cubicBezTo>
                      <a:pt x="1078828" y="0"/>
                      <a:pt x="1090030" y="4640"/>
                      <a:pt x="1098289" y="12899"/>
                    </a:cubicBezTo>
                    <a:cubicBezTo>
                      <a:pt x="1106548" y="21158"/>
                      <a:pt x="1111188" y="32360"/>
                      <a:pt x="1111188" y="44040"/>
                    </a:cubicBezTo>
                    <a:lnTo>
                      <a:pt x="1111188" y="402992"/>
                    </a:lnTo>
                    <a:cubicBezTo>
                      <a:pt x="1111188" y="414672"/>
                      <a:pt x="1106548" y="425874"/>
                      <a:pt x="1098289" y="434133"/>
                    </a:cubicBezTo>
                    <a:cubicBezTo>
                      <a:pt x="1090030" y="442392"/>
                      <a:pt x="1078828" y="447032"/>
                      <a:pt x="1067148" y="447032"/>
                    </a:cubicBezTo>
                    <a:lnTo>
                      <a:pt x="44040" y="447032"/>
                    </a:lnTo>
                    <a:cubicBezTo>
                      <a:pt x="32360" y="447032"/>
                      <a:pt x="21158" y="442392"/>
                      <a:pt x="12899" y="434133"/>
                    </a:cubicBezTo>
                    <a:cubicBezTo>
                      <a:pt x="4640" y="425874"/>
                      <a:pt x="0" y="414672"/>
                      <a:pt x="0" y="402992"/>
                    </a:cubicBezTo>
                    <a:lnTo>
                      <a:pt x="0" y="44040"/>
                    </a:lnTo>
                    <a:cubicBezTo>
                      <a:pt x="0" y="32360"/>
                      <a:pt x="4640" y="21158"/>
                      <a:pt x="12899" y="12899"/>
                    </a:cubicBezTo>
                    <a:cubicBezTo>
                      <a:pt x="21158" y="4640"/>
                      <a:pt x="32360" y="0"/>
                      <a:pt x="44040" y="0"/>
                    </a:cubicBez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1111188" cy="4851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r>
                  <a:rPr lang="en-US" sz="1333" b="1" dirty="0">
                    <a:solidFill>
                      <a:srgbClr val="002D72"/>
                    </a:solidFill>
                    <a:latin typeface="Times New Roman" panose="02020603050405020304" pitchFamily="18" charset="0"/>
                    <a:ea typeface="Canva Sans Bold"/>
                    <a:cs typeface="Times New Roman" panose="02020603050405020304" pitchFamily="18" charset="0"/>
                    <a:sym typeface="Canva Sans Bold"/>
                  </a:rPr>
                  <a:t>The Roorkee College</a:t>
                </a:r>
              </a:p>
              <a:p>
                <a:pPr algn="ctr">
                  <a:lnSpc>
                    <a:spcPts val="1773"/>
                  </a:lnSpc>
                </a:pPr>
                <a:r>
                  <a:rPr lang="en-US" sz="1333" dirty="0">
                    <a:solidFill>
                      <a:srgbClr val="002D72"/>
                    </a:solidFill>
                    <a:latin typeface="Times New Roman" panose="02020603050405020304" pitchFamily="18" charset="0"/>
                    <a:ea typeface="Canva Sans"/>
                    <a:cs typeface="Times New Roman" panose="02020603050405020304" pitchFamily="18" charset="0"/>
                    <a:sym typeface="Canva Sans"/>
                  </a:rPr>
                  <a:t>(1st Engineering College in British India)</a:t>
                </a: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D98A0B5-A1FF-0D7E-764C-2E79FA9EA145}"/>
              </a:ext>
            </a:extLst>
          </p:cNvPr>
          <p:cNvGrpSpPr/>
          <p:nvPr/>
        </p:nvGrpSpPr>
        <p:grpSpPr>
          <a:xfrm>
            <a:off x="3122788" y="2900670"/>
            <a:ext cx="2983372" cy="1551774"/>
            <a:chOff x="4684182" y="4351005"/>
            <a:chExt cx="4475058" cy="232766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2" name="Group 22"/>
            <p:cNvGrpSpPr/>
            <p:nvPr/>
          </p:nvGrpSpPr>
          <p:grpSpPr>
            <a:xfrm>
              <a:off x="5837827" y="4351005"/>
              <a:ext cx="1911754" cy="955877"/>
              <a:chOff x="0" y="0"/>
              <a:chExt cx="812800" cy="4064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cubicBezTo>
                      <a:pt x="721824" y="0"/>
                      <a:pt x="812800" y="90976"/>
                      <a:pt x="812800" y="203200"/>
                    </a:cubicBezTo>
                    <a:cubicBezTo>
                      <a:pt x="812800" y="315424"/>
                      <a:pt x="721824" y="406400"/>
                      <a:pt x="6096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lnTo>
                      <a:pt x="609600" y="0"/>
                    </a:ln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66675"/>
                <a:ext cx="812800" cy="4730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3079"/>
                  </a:lnSpc>
                </a:pPr>
                <a:r>
                  <a:rPr lang="en-US" sz="1333" b="1" dirty="0">
                    <a:ln>
                      <a:solidFill>
                        <a:srgbClr val="E29100"/>
                      </a:solidFill>
                    </a:ln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Montserrat Bold"/>
                    <a:cs typeface="Times New Roman" panose="02020603050405020304" pitchFamily="18" charset="0"/>
                    <a:sym typeface="Montserrat Bold"/>
                  </a:rPr>
                  <a:t>1854</a:t>
                </a:r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8126384" y="5571791"/>
              <a:ext cx="1032856" cy="516428"/>
              <a:chOff x="0" y="0"/>
              <a:chExt cx="812800" cy="4064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lnTo>
                      <a:pt x="0" y="0"/>
                    </a:lnTo>
                    <a:lnTo>
                      <a:pt x="0" y="406400"/>
                    </a:lnTo>
                    <a:lnTo>
                      <a:pt x="609600" y="406400"/>
                    </a:lnTo>
                    <a:lnTo>
                      <a:pt x="812800" y="203200"/>
                    </a:lnTo>
                    <a:lnTo>
                      <a:pt x="609600" y="0"/>
                    </a:ln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38100"/>
                <a:ext cx="698500" cy="444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4684182" y="4981343"/>
              <a:ext cx="4219042" cy="1697323"/>
              <a:chOff x="0" y="0"/>
              <a:chExt cx="1111188" cy="447032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111188" cy="447032"/>
              </a:xfrm>
              <a:custGeom>
                <a:avLst/>
                <a:gdLst/>
                <a:ahLst/>
                <a:cxnLst/>
                <a:rect l="l" t="t" r="r" b="b"/>
                <a:pathLst>
                  <a:path w="1111188" h="447032">
                    <a:moveTo>
                      <a:pt x="44040" y="0"/>
                    </a:moveTo>
                    <a:lnTo>
                      <a:pt x="1067148" y="0"/>
                    </a:lnTo>
                    <a:cubicBezTo>
                      <a:pt x="1078828" y="0"/>
                      <a:pt x="1090030" y="4640"/>
                      <a:pt x="1098289" y="12899"/>
                    </a:cubicBezTo>
                    <a:cubicBezTo>
                      <a:pt x="1106548" y="21158"/>
                      <a:pt x="1111188" y="32360"/>
                      <a:pt x="1111188" y="44040"/>
                    </a:cubicBezTo>
                    <a:lnTo>
                      <a:pt x="1111188" y="402992"/>
                    </a:lnTo>
                    <a:cubicBezTo>
                      <a:pt x="1111188" y="414672"/>
                      <a:pt x="1106548" y="425874"/>
                      <a:pt x="1098289" y="434133"/>
                    </a:cubicBezTo>
                    <a:cubicBezTo>
                      <a:pt x="1090030" y="442392"/>
                      <a:pt x="1078828" y="447032"/>
                      <a:pt x="1067148" y="447032"/>
                    </a:cubicBezTo>
                    <a:lnTo>
                      <a:pt x="44040" y="447032"/>
                    </a:lnTo>
                    <a:cubicBezTo>
                      <a:pt x="32360" y="447032"/>
                      <a:pt x="21158" y="442392"/>
                      <a:pt x="12899" y="434133"/>
                    </a:cubicBezTo>
                    <a:cubicBezTo>
                      <a:pt x="4640" y="425874"/>
                      <a:pt x="0" y="414672"/>
                      <a:pt x="0" y="402992"/>
                    </a:cubicBezTo>
                    <a:lnTo>
                      <a:pt x="0" y="44040"/>
                    </a:lnTo>
                    <a:cubicBezTo>
                      <a:pt x="0" y="32360"/>
                      <a:pt x="4640" y="21158"/>
                      <a:pt x="12899" y="12899"/>
                    </a:cubicBezTo>
                    <a:cubicBezTo>
                      <a:pt x="21158" y="4640"/>
                      <a:pt x="32360" y="0"/>
                      <a:pt x="44040" y="0"/>
                    </a:cubicBez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38100"/>
                <a:ext cx="1111188" cy="4851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r>
                  <a:rPr lang="en-US" sz="1333" b="1" dirty="0">
                    <a:solidFill>
                      <a:srgbClr val="002D72"/>
                    </a:solidFill>
                    <a:latin typeface="Times New Roman" panose="02020603050405020304" pitchFamily="18" charset="0"/>
                    <a:ea typeface="Canva Sans Bold"/>
                    <a:cs typeface="Times New Roman" panose="02020603050405020304" pitchFamily="18" charset="0"/>
                    <a:sym typeface="Canva Sans Bold"/>
                  </a:rPr>
                  <a:t>The Thomason College of Civil Engineering</a:t>
                </a: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6FED9C4-D24E-96CF-164C-D9BF713C6056}"/>
              </a:ext>
            </a:extLst>
          </p:cNvPr>
          <p:cNvGrpSpPr/>
          <p:nvPr/>
        </p:nvGrpSpPr>
        <p:grpSpPr>
          <a:xfrm>
            <a:off x="6230800" y="2900670"/>
            <a:ext cx="2981829" cy="1551774"/>
            <a:chOff x="9346200" y="4351005"/>
            <a:chExt cx="4472743" cy="232766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5" name="Group 25"/>
            <p:cNvGrpSpPr/>
            <p:nvPr/>
          </p:nvGrpSpPr>
          <p:grpSpPr>
            <a:xfrm>
              <a:off x="10499845" y="4351005"/>
              <a:ext cx="1911754" cy="955877"/>
              <a:chOff x="0" y="0"/>
              <a:chExt cx="812800" cy="4064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cubicBezTo>
                      <a:pt x="721824" y="0"/>
                      <a:pt x="812800" y="90976"/>
                      <a:pt x="812800" y="203200"/>
                    </a:cubicBezTo>
                    <a:cubicBezTo>
                      <a:pt x="812800" y="315424"/>
                      <a:pt x="721824" y="406400"/>
                      <a:pt x="6096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lnTo>
                      <a:pt x="609600" y="0"/>
                    </a:ln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66675"/>
                <a:ext cx="812800" cy="4730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3079"/>
                  </a:lnSpc>
                </a:pPr>
                <a:r>
                  <a:rPr lang="en-US" sz="1333" b="1" dirty="0">
                    <a:ln>
                      <a:solidFill>
                        <a:srgbClr val="E29100"/>
                      </a:solidFill>
                    </a:ln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Montserrat Bold"/>
                    <a:cs typeface="Times New Roman" panose="02020603050405020304" pitchFamily="18" charset="0"/>
                    <a:sym typeface="Montserrat Bold"/>
                  </a:rPr>
                  <a:t>1949</a:t>
                </a:r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12786087" y="5571791"/>
              <a:ext cx="1032856" cy="516428"/>
              <a:chOff x="0" y="0"/>
              <a:chExt cx="812800" cy="4064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lnTo>
                      <a:pt x="0" y="0"/>
                    </a:lnTo>
                    <a:lnTo>
                      <a:pt x="0" y="406400"/>
                    </a:lnTo>
                    <a:lnTo>
                      <a:pt x="609600" y="406400"/>
                    </a:lnTo>
                    <a:lnTo>
                      <a:pt x="812800" y="203200"/>
                    </a:lnTo>
                    <a:lnTo>
                      <a:pt x="609600" y="0"/>
                    </a:ln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38100"/>
                <a:ext cx="698500" cy="444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9346200" y="4981343"/>
              <a:ext cx="4219042" cy="1697323"/>
              <a:chOff x="0" y="0"/>
              <a:chExt cx="1111188" cy="447032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1111188" cy="447032"/>
              </a:xfrm>
              <a:custGeom>
                <a:avLst/>
                <a:gdLst/>
                <a:ahLst/>
                <a:cxnLst/>
                <a:rect l="l" t="t" r="r" b="b"/>
                <a:pathLst>
                  <a:path w="1111188" h="447032">
                    <a:moveTo>
                      <a:pt x="44040" y="0"/>
                    </a:moveTo>
                    <a:lnTo>
                      <a:pt x="1067148" y="0"/>
                    </a:lnTo>
                    <a:cubicBezTo>
                      <a:pt x="1078828" y="0"/>
                      <a:pt x="1090030" y="4640"/>
                      <a:pt x="1098289" y="12899"/>
                    </a:cubicBezTo>
                    <a:cubicBezTo>
                      <a:pt x="1106548" y="21158"/>
                      <a:pt x="1111188" y="32360"/>
                      <a:pt x="1111188" y="44040"/>
                    </a:cubicBezTo>
                    <a:lnTo>
                      <a:pt x="1111188" y="402992"/>
                    </a:lnTo>
                    <a:cubicBezTo>
                      <a:pt x="1111188" y="414672"/>
                      <a:pt x="1106548" y="425874"/>
                      <a:pt x="1098289" y="434133"/>
                    </a:cubicBezTo>
                    <a:cubicBezTo>
                      <a:pt x="1090030" y="442392"/>
                      <a:pt x="1078828" y="447032"/>
                      <a:pt x="1067148" y="447032"/>
                    </a:cubicBezTo>
                    <a:lnTo>
                      <a:pt x="44040" y="447032"/>
                    </a:lnTo>
                    <a:cubicBezTo>
                      <a:pt x="32360" y="447032"/>
                      <a:pt x="21158" y="442392"/>
                      <a:pt x="12899" y="434133"/>
                    </a:cubicBezTo>
                    <a:cubicBezTo>
                      <a:pt x="4640" y="425874"/>
                      <a:pt x="0" y="414672"/>
                      <a:pt x="0" y="402992"/>
                    </a:cubicBezTo>
                    <a:lnTo>
                      <a:pt x="0" y="44040"/>
                    </a:lnTo>
                    <a:cubicBezTo>
                      <a:pt x="0" y="32360"/>
                      <a:pt x="4640" y="21158"/>
                      <a:pt x="12899" y="12899"/>
                    </a:cubicBezTo>
                    <a:cubicBezTo>
                      <a:pt x="21158" y="4640"/>
                      <a:pt x="32360" y="0"/>
                      <a:pt x="44040" y="0"/>
                    </a:cubicBez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38100"/>
                <a:ext cx="1111188" cy="4851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r>
                  <a:rPr lang="en-US" sz="1333" b="1">
                    <a:solidFill>
                      <a:srgbClr val="002D72"/>
                    </a:solidFill>
                    <a:latin typeface="Times New Roman" panose="02020603050405020304" pitchFamily="18" charset="0"/>
                    <a:ea typeface="Canva Sans Bold"/>
                    <a:cs typeface="Times New Roman" panose="02020603050405020304" pitchFamily="18" charset="0"/>
                    <a:sym typeface="Canva Sans Bold"/>
                  </a:rPr>
                  <a:t>University of Roorkee</a:t>
                </a:r>
              </a:p>
              <a:p>
                <a:pPr algn="ctr">
                  <a:lnSpc>
                    <a:spcPts val="1773"/>
                  </a:lnSpc>
                </a:pPr>
                <a:r>
                  <a:rPr lang="en-US" sz="1333">
                    <a:solidFill>
                      <a:srgbClr val="002D72"/>
                    </a:solidFill>
                    <a:latin typeface="Times New Roman" panose="02020603050405020304" pitchFamily="18" charset="0"/>
                    <a:ea typeface="Canva Sans"/>
                    <a:cs typeface="Times New Roman" panose="02020603050405020304" pitchFamily="18" charset="0"/>
                    <a:sym typeface="Canva Sans"/>
                  </a:rPr>
                  <a:t>(1st Engineering University of Independent India)</a:t>
                </a: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29AA8FA-7638-06BF-7E95-05DCF2B9D38D}"/>
              </a:ext>
            </a:extLst>
          </p:cNvPr>
          <p:cNvGrpSpPr/>
          <p:nvPr/>
        </p:nvGrpSpPr>
        <p:grpSpPr>
          <a:xfrm>
            <a:off x="9256977" y="2893132"/>
            <a:ext cx="2812695" cy="1559312"/>
            <a:chOff x="13885466" y="4339698"/>
            <a:chExt cx="4219042" cy="23389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8" name="Group 28"/>
            <p:cNvGrpSpPr/>
            <p:nvPr/>
          </p:nvGrpSpPr>
          <p:grpSpPr>
            <a:xfrm>
              <a:off x="15039110" y="4339698"/>
              <a:ext cx="1911754" cy="955877"/>
              <a:chOff x="0" y="0"/>
              <a:chExt cx="812800" cy="4064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cubicBezTo>
                      <a:pt x="721824" y="0"/>
                      <a:pt x="812800" y="90976"/>
                      <a:pt x="812800" y="203200"/>
                    </a:cubicBezTo>
                    <a:cubicBezTo>
                      <a:pt x="812800" y="315424"/>
                      <a:pt x="721824" y="406400"/>
                      <a:pt x="6096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lnTo>
                      <a:pt x="609600" y="0"/>
                    </a:ln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66675"/>
                <a:ext cx="812800" cy="4730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3079"/>
                  </a:lnSpc>
                </a:pPr>
                <a:r>
                  <a:rPr lang="en-US" sz="1333" b="1" dirty="0">
                    <a:ln>
                      <a:solidFill>
                        <a:srgbClr val="E29100"/>
                      </a:solidFill>
                    </a:ln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Montserrat Bold"/>
                    <a:cs typeface="Times New Roman" panose="02020603050405020304" pitchFamily="18" charset="0"/>
                    <a:sym typeface="Montserrat Bold"/>
                  </a:rPr>
                  <a:t>2001</a:t>
                </a:r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13885466" y="4981343"/>
              <a:ext cx="4219042" cy="1697323"/>
              <a:chOff x="0" y="0"/>
              <a:chExt cx="1111188" cy="447032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111188" cy="447032"/>
              </a:xfrm>
              <a:custGeom>
                <a:avLst/>
                <a:gdLst/>
                <a:ahLst/>
                <a:cxnLst/>
                <a:rect l="l" t="t" r="r" b="b"/>
                <a:pathLst>
                  <a:path w="1111188" h="447032">
                    <a:moveTo>
                      <a:pt x="44040" y="0"/>
                    </a:moveTo>
                    <a:lnTo>
                      <a:pt x="1067148" y="0"/>
                    </a:lnTo>
                    <a:cubicBezTo>
                      <a:pt x="1078828" y="0"/>
                      <a:pt x="1090030" y="4640"/>
                      <a:pt x="1098289" y="12899"/>
                    </a:cubicBezTo>
                    <a:cubicBezTo>
                      <a:pt x="1106548" y="21158"/>
                      <a:pt x="1111188" y="32360"/>
                      <a:pt x="1111188" y="44040"/>
                    </a:cubicBezTo>
                    <a:lnTo>
                      <a:pt x="1111188" y="402992"/>
                    </a:lnTo>
                    <a:cubicBezTo>
                      <a:pt x="1111188" y="414672"/>
                      <a:pt x="1106548" y="425874"/>
                      <a:pt x="1098289" y="434133"/>
                    </a:cubicBezTo>
                    <a:cubicBezTo>
                      <a:pt x="1090030" y="442392"/>
                      <a:pt x="1078828" y="447032"/>
                      <a:pt x="1067148" y="447032"/>
                    </a:cubicBezTo>
                    <a:lnTo>
                      <a:pt x="44040" y="447032"/>
                    </a:lnTo>
                    <a:cubicBezTo>
                      <a:pt x="32360" y="447032"/>
                      <a:pt x="21158" y="442392"/>
                      <a:pt x="12899" y="434133"/>
                    </a:cubicBezTo>
                    <a:cubicBezTo>
                      <a:pt x="4640" y="425874"/>
                      <a:pt x="0" y="414672"/>
                      <a:pt x="0" y="402992"/>
                    </a:cubicBezTo>
                    <a:lnTo>
                      <a:pt x="0" y="44040"/>
                    </a:lnTo>
                    <a:cubicBezTo>
                      <a:pt x="0" y="32360"/>
                      <a:pt x="4640" y="21158"/>
                      <a:pt x="12899" y="12899"/>
                    </a:cubicBezTo>
                    <a:cubicBezTo>
                      <a:pt x="21158" y="4640"/>
                      <a:pt x="32360" y="0"/>
                      <a:pt x="44040" y="0"/>
                    </a:cubicBezTo>
                    <a:close/>
                  </a:path>
                </a:pathLst>
              </a:custGeom>
              <a:solidFill>
                <a:srgbClr val="F5F5F5"/>
              </a:solidFill>
            </p:spPr>
            <p:txBody>
              <a:bodyPr/>
              <a:lstStyle/>
              <a:p>
                <a:endParaRPr lang="en-IN" sz="1333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0" y="-38100"/>
                <a:ext cx="1111188" cy="4851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r>
                  <a:rPr lang="en-US" sz="1333" b="1">
                    <a:solidFill>
                      <a:srgbClr val="002D72"/>
                    </a:solidFill>
                    <a:latin typeface="Times New Roman" panose="02020603050405020304" pitchFamily="18" charset="0"/>
                    <a:ea typeface="Canva Sans Bold"/>
                    <a:cs typeface="Times New Roman" panose="02020603050405020304" pitchFamily="18" charset="0"/>
                    <a:sym typeface="Canva Sans Bold"/>
                  </a:rPr>
                  <a:t>Indian Institute of Technology Roorkee</a:t>
                </a:r>
              </a:p>
              <a:p>
                <a:pPr algn="ctr">
                  <a:lnSpc>
                    <a:spcPts val="1773"/>
                  </a:lnSpc>
                </a:pPr>
                <a:r>
                  <a:rPr lang="en-US" sz="1333">
                    <a:solidFill>
                      <a:srgbClr val="002D72"/>
                    </a:solidFill>
                    <a:latin typeface="Times New Roman" panose="02020603050405020304" pitchFamily="18" charset="0"/>
                    <a:ea typeface="Canva Sans"/>
                    <a:cs typeface="Times New Roman" panose="02020603050405020304" pitchFamily="18" charset="0"/>
                    <a:sym typeface="Canva Sans"/>
                  </a:rPr>
                  <a:t>(declared as Institute of National Importance in the 150th Year)</a:t>
                </a:r>
              </a:p>
            </p:txBody>
          </p:sp>
        </p:grpSp>
      </p:grpSp>
      <p:sp>
        <p:nvSpPr>
          <p:cNvPr id="46" name="TextBox 46"/>
          <p:cNvSpPr txBox="1"/>
          <p:nvPr/>
        </p:nvSpPr>
        <p:spPr>
          <a:xfrm>
            <a:off x="1306933" y="168911"/>
            <a:ext cx="9257100" cy="976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199" b="1" dirty="0">
                <a:solidFill>
                  <a:srgbClr val="002D72"/>
                </a:solidFill>
                <a:latin typeface="Times New Roman" panose="02020603050405020304" pitchFamily="18" charset="0"/>
                <a:ea typeface="Montserrat Bold"/>
                <a:cs typeface="Times New Roman" panose="02020603050405020304" pitchFamily="18" charset="0"/>
                <a:sym typeface="Montserrat Bold"/>
              </a:rPr>
              <a:t>History and Journey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2D72"/>
                </a:solidFill>
                <a:latin typeface="Times New Roman" panose="02020603050405020304" pitchFamily="18" charset="0"/>
                <a:ea typeface="Calibri (MS) Bold"/>
                <a:cs typeface="Times New Roman" panose="02020603050405020304" pitchFamily="18" charset="0"/>
                <a:sym typeface="Calibri (MS) Bold"/>
              </a:rPr>
              <a:t>177+ Years of Excellence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8618C60-FC1F-0AFA-E20D-70674BA15BFC}"/>
              </a:ext>
            </a:extLst>
          </p:cNvPr>
          <p:cNvGrpSpPr/>
          <p:nvPr/>
        </p:nvGrpSpPr>
        <p:grpSpPr>
          <a:xfrm>
            <a:off x="1137186" y="4891391"/>
            <a:ext cx="9917629" cy="1280809"/>
            <a:chOff x="1484828" y="7337086"/>
            <a:chExt cx="14876443" cy="1921214"/>
          </a:xfrm>
        </p:grpSpPr>
        <p:sp>
          <p:nvSpPr>
            <p:cNvPr id="12" name="Freeform 12"/>
            <p:cNvSpPr/>
            <p:nvPr/>
          </p:nvSpPr>
          <p:spPr>
            <a:xfrm>
              <a:off x="1484828" y="7337086"/>
              <a:ext cx="11301259" cy="1921214"/>
            </a:xfrm>
            <a:custGeom>
              <a:avLst/>
              <a:gdLst/>
              <a:ahLst/>
              <a:cxnLst/>
              <a:rect l="l" t="t" r="r" b="b"/>
              <a:pathLst>
                <a:path w="11301259" h="1921214">
                  <a:moveTo>
                    <a:pt x="0" y="0"/>
                  </a:moveTo>
                  <a:lnTo>
                    <a:pt x="11301259" y="0"/>
                  </a:lnTo>
                  <a:lnTo>
                    <a:pt x="11301259" y="1921214"/>
                  </a:lnTo>
                  <a:lnTo>
                    <a:pt x="0" y="192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IN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699B546-4AD7-4433-6724-9C2CFA303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91025" y="7344288"/>
              <a:ext cx="3370246" cy="191185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4" name="object 13">
            <a:extLst>
              <a:ext uri="{FF2B5EF4-FFF2-40B4-BE49-F238E27FC236}">
                <a16:creationId xmlns:a16="http://schemas.microsoft.com/office/drawing/2014/main" id="{416A137B-460A-2650-11E3-4720B3193F69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 rot="5400000">
            <a:off x="7183" y="-16773"/>
            <a:ext cx="976231" cy="990598"/>
          </a:xfrm>
          <a:prstGeom prst="rect">
            <a:avLst/>
          </a:prstGeom>
        </p:spPr>
      </p:pic>
      <p:pic>
        <p:nvPicPr>
          <p:cNvPr id="55" name="object 13">
            <a:extLst>
              <a:ext uri="{FF2B5EF4-FFF2-40B4-BE49-F238E27FC236}">
                <a16:creationId xmlns:a16="http://schemas.microsoft.com/office/drawing/2014/main" id="{2E551191-091D-0EB6-C11E-174DE13D532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 rot="10800000">
            <a:off x="11201399" y="-10719"/>
            <a:ext cx="990599" cy="104504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95"/>
              </a:spcBef>
            </a:pPr>
            <a:r>
              <a:rPr dirty="0"/>
              <a:t>Sports</a:t>
            </a:r>
            <a:r>
              <a:rPr spc="-114" dirty="0"/>
              <a:t> </a:t>
            </a:r>
            <a:r>
              <a:rPr dirty="0"/>
              <a:t>and</a:t>
            </a:r>
            <a:r>
              <a:rPr spc="-130" dirty="0"/>
              <a:t> </a:t>
            </a:r>
            <a:r>
              <a:rPr dirty="0"/>
              <a:t>Other</a:t>
            </a:r>
            <a:r>
              <a:rPr spc="-110" dirty="0"/>
              <a:t> </a:t>
            </a:r>
            <a:r>
              <a:rPr spc="-10" dirty="0"/>
              <a:t>Related</a:t>
            </a:r>
            <a:r>
              <a:rPr spc="-120" dirty="0"/>
              <a:t> </a:t>
            </a:r>
            <a:r>
              <a:rPr spc="-10" dirty="0"/>
              <a:t>Activities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6979" y="4698491"/>
            <a:ext cx="3026664" cy="169468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97568" y="4698491"/>
            <a:ext cx="2546604" cy="169468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9564623" y="531876"/>
            <a:ext cx="2466340" cy="3740150"/>
            <a:chOff x="9564623" y="531876"/>
            <a:chExt cx="2466340" cy="37401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3203" y="531876"/>
              <a:ext cx="1796796" cy="18684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4623" y="2424683"/>
              <a:ext cx="2465831" cy="184708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455534" y="6359753"/>
            <a:ext cx="8426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FF"/>
                </a:solidFill>
                <a:latin typeface="Carlito"/>
                <a:cs typeface="Carlito"/>
              </a:rPr>
              <a:t>Trekking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79734" y="6383528"/>
            <a:ext cx="705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9933FF"/>
                </a:solidFill>
                <a:latin typeface="Carlito"/>
                <a:cs typeface="Carlito"/>
              </a:rPr>
              <a:t>Rafting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64318" y="4263644"/>
            <a:ext cx="1087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339933"/>
                </a:solidFill>
                <a:latin typeface="Carlito"/>
                <a:cs typeface="Carlito"/>
              </a:rPr>
              <a:t>Paragliding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81900" y="2613660"/>
            <a:ext cx="1453896" cy="174650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08276" y="949452"/>
            <a:ext cx="2394204" cy="163677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216652" y="772668"/>
            <a:ext cx="3759707" cy="176631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79847" y="2724911"/>
            <a:ext cx="2359152" cy="156667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08276" y="2772155"/>
            <a:ext cx="2257044" cy="149961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14600" y="4739640"/>
            <a:ext cx="3151631" cy="1694688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03021" y="1201877"/>
            <a:ext cx="1484630" cy="4904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635" indent="-123825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"/>
              <a:tabLst>
                <a:tab pos="127635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Athletics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Badminton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Basketball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Chess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Cricket</a:t>
            </a:r>
            <a:endParaRPr sz="2000">
              <a:latin typeface="Carlito"/>
              <a:cs typeface="Carlito"/>
            </a:endParaRPr>
          </a:p>
          <a:p>
            <a:pPr marL="127635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7635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Football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Hockey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dirty="0">
                <a:solidFill>
                  <a:srgbClr val="9933FF"/>
                </a:solidFill>
                <a:latin typeface="Carlito"/>
                <a:cs typeface="Carlito"/>
              </a:rPr>
              <a:t>Lawn</a:t>
            </a:r>
            <a:r>
              <a:rPr sz="2000" spc="-20" dirty="0">
                <a:solidFill>
                  <a:srgbClr val="9933F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Tennis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Rowing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Squash</a:t>
            </a:r>
            <a:endParaRPr sz="2000">
              <a:latin typeface="Carlito"/>
              <a:cs typeface="Carlito"/>
            </a:endParaRPr>
          </a:p>
          <a:p>
            <a:pPr marL="127635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7635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Swimming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dirty="0">
                <a:solidFill>
                  <a:srgbClr val="9933FF"/>
                </a:solidFill>
                <a:latin typeface="Carlito"/>
                <a:cs typeface="Carlito"/>
              </a:rPr>
              <a:t>Table</a:t>
            </a:r>
            <a:r>
              <a:rPr sz="2000" spc="-20" dirty="0">
                <a:solidFill>
                  <a:srgbClr val="9933F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Tennis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Taekwondo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Volleyball</a:t>
            </a:r>
            <a:endParaRPr sz="2000">
              <a:latin typeface="Carlito"/>
              <a:cs typeface="Carlito"/>
            </a:endParaRPr>
          </a:p>
          <a:p>
            <a:pPr marL="128270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8270" algn="l"/>
              </a:tabLst>
            </a:pPr>
            <a:r>
              <a:rPr sz="2000" spc="-10" dirty="0">
                <a:solidFill>
                  <a:srgbClr val="9933FF"/>
                </a:solidFill>
                <a:latin typeface="Carlito"/>
                <a:cs typeface="Carlito"/>
              </a:rPr>
              <a:t>Weightlifting</a:t>
            </a:r>
            <a:endParaRPr sz="2000">
              <a:latin typeface="Carlito"/>
              <a:cs typeface="Carlito"/>
            </a:endParaRPr>
          </a:p>
          <a:p>
            <a:pPr marL="127635" indent="-123825">
              <a:lnSpc>
                <a:spcPct val="100000"/>
              </a:lnSpc>
              <a:buSzPct val="95000"/>
              <a:buFont typeface="Wingdings"/>
              <a:buChar char=""/>
              <a:tabLst>
                <a:tab pos="127635" algn="l"/>
              </a:tabLst>
            </a:pPr>
            <a:r>
              <a:rPr sz="2000" spc="-20" dirty="0">
                <a:solidFill>
                  <a:srgbClr val="9933FF"/>
                </a:solidFill>
                <a:latin typeface="Carlito"/>
                <a:cs typeface="Carlito"/>
              </a:rPr>
              <a:t>Yoga</a:t>
            </a:r>
            <a:endParaRPr sz="200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840577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85944" y="0"/>
            <a:ext cx="7306056" cy="685799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38100" y="-38100"/>
            <a:ext cx="7380605" cy="6685915"/>
            <a:chOff x="-38100" y="-38100"/>
            <a:chExt cx="7380605" cy="6685915"/>
          </a:xfrm>
        </p:grpSpPr>
        <p:sp>
          <p:nvSpPr>
            <p:cNvPr id="5" name="object 5"/>
            <p:cNvSpPr/>
            <p:nvPr/>
          </p:nvSpPr>
          <p:spPr>
            <a:xfrm>
              <a:off x="0" y="6095"/>
              <a:ext cx="7342505" cy="6642100"/>
            </a:xfrm>
            <a:custGeom>
              <a:avLst/>
              <a:gdLst/>
              <a:ahLst/>
              <a:cxnLst/>
              <a:rect l="l" t="t" r="r" b="b"/>
              <a:pathLst>
                <a:path w="7342505" h="6642100">
                  <a:moveTo>
                    <a:pt x="7342505" y="2311273"/>
                  </a:moveTo>
                  <a:lnTo>
                    <a:pt x="7341997" y="2260473"/>
                  </a:lnTo>
                  <a:lnTo>
                    <a:pt x="7341108" y="2222373"/>
                  </a:lnTo>
                  <a:lnTo>
                    <a:pt x="7339584" y="2171573"/>
                  </a:lnTo>
                  <a:lnTo>
                    <a:pt x="7335393" y="2082673"/>
                  </a:lnTo>
                  <a:lnTo>
                    <a:pt x="7332599" y="2044573"/>
                  </a:lnTo>
                  <a:lnTo>
                    <a:pt x="7329297" y="1993773"/>
                  </a:lnTo>
                  <a:lnTo>
                    <a:pt x="7325487" y="1955673"/>
                  </a:lnTo>
                  <a:lnTo>
                    <a:pt x="7321296" y="1904873"/>
                  </a:lnTo>
                  <a:lnTo>
                    <a:pt x="7316597" y="1866773"/>
                  </a:lnTo>
                  <a:lnTo>
                    <a:pt x="7311517" y="1815973"/>
                  </a:lnTo>
                  <a:lnTo>
                    <a:pt x="7305929" y="1777873"/>
                  </a:lnTo>
                  <a:lnTo>
                    <a:pt x="7299833" y="1727073"/>
                  </a:lnTo>
                  <a:lnTo>
                    <a:pt x="7293356" y="1688973"/>
                  </a:lnTo>
                  <a:lnTo>
                    <a:pt x="7286371" y="1638173"/>
                  </a:lnTo>
                  <a:lnTo>
                    <a:pt x="7279005" y="1600073"/>
                  </a:lnTo>
                  <a:lnTo>
                    <a:pt x="7271004" y="1549273"/>
                  </a:lnTo>
                  <a:lnTo>
                    <a:pt x="7262749" y="1511173"/>
                  </a:lnTo>
                  <a:lnTo>
                    <a:pt x="7253986" y="1460373"/>
                  </a:lnTo>
                  <a:lnTo>
                    <a:pt x="7244715" y="1422273"/>
                  </a:lnTo>
                  <a:lnTo>
                    <a:pt x="7235063" y="1371473"/>
                  </a:lnTo>
                  <a:lnTo>
                    <a:pt x="7224903" y="1333373"/>
                  </a:lnTo>
                  <a:lnTo>
                    <a:pt x="7214362" y="1295273"/>
                  </a:lnTo>
                  <a:lnTo>
                    <a:pt x="7203313" y="1244473"/>
                  </a:lnTo>
                  <a:lnTo>
                    <a:pt x="7191756" y="1206373"/>
                  </a:lnTo>
                  <a:lnTo>
                    <a:pt x="7179818" y="1155573"/>
                  </a:lnTo>
                  <a:lnTo>
                    <a:pt x="7167499" y="1117473"/>
                  </a:lnTo>
                  <a:lnTo>
                    <a:pt x="7154672" y="1079373"/>
                  </a:lnTo>
                  <a:lnTo>
                    <a:pt x="7141464" y="1028573"/>
                  </a:lnTo>
                  <a:lnTo>
                    <a:pt x="7127748" y="990473"/>
                  </a:lnTo>
                  <a:lnTo>
                    <a:pt x="7113524" y="939673"/>
                  </a:lnTo>
                  <a:lnTo>
                    <a:pt x="7099046" y="901573"/>
                  </a:lnTo>
                  <a:lnTo>
                    <a:pt x="7083933" y="863473"/>
                  </a:lnTo>
                  <a:lnTo>
                    <a:pt x="7068566" y="812800"/>
                  </a:lnTo>
                  <a:lnTo>
                    <a:pt x="7036308" y="736600"/>
                  </a:lnTo>
                  <a:lnTo>
                    <a:pt x="7019544" y="698500"/>
                  </a:lnTo>
                  <a:lnTo>
                    <a:pt x="7002272" y="647700"/>
                  </a:lnTo>
                  <a:lnTo>
                    <a:pt x="6984619" y="609600"/>
                  </a:lnTo>
                  <a:lnTo>
                    <a:pt x="6966585" y="571500"/>
                  </a:lnTo>
                  <a:lnTo>
                    <a:pt x="6948043" y="533400"/>
                  </a:lnTo>
                  <a:lnTo>
                    <a:pt x="6929120" y="482600"/>
                  </a:lnTo>
                  <a:lnTo>
                    <a:pt x="6890004" y="406400"/>
                  </a:lnTo>
                  <a:lnTo>
                    <a:pt x="6849110" y="330200"/>
                  </a:lnTo>
                  <a:lnTo>
                    <a:pt x="6828028" y="292100"/>
                  </a:lnTo>
                  <a:lnTo>
                    <a:pt x="6806438" y="241300"/>
                  </a:lnTo>
                  <a:lnTo>
                    <a:pt x="6784594" y="203200"/>
                  </a:lnTo>
                  <a:lnTo>
                    <a:pt x="6762242" y="165100"/>
                  </a:lnTo>
                  <a:lnTo>
                    <a:pt x="6716268" y="88900"/>
                  </a:lnTo>
                  <a:lnTo>
                    <a:pt x="6692646" y="50800"/>
                  </a:lnTo>
                  <a:lnTo>
                    <a:pt x="6668516" y="12700"/>
                  </a:lnTo>
                  <a:lnTo>
                    <a:pt x="6659753" y="0"/>
                  </a:lnTo>
                  <a:lnTo>
                    <a:pt x="0" y="0"/>
                  </a:lnTo>
                  <a:lnTo>
                    <a:pt x="0" y="5409819"/>
                  </a:lnTo>
                  <a:lnTo>
                    <a:pt x="14973" y="5422519"/>
                  </a:lnTo>
                  <a:lnTo>
                    <a:pt x="48412" y="5460619"/>
                  </a:lnTo>
                  <a:lnTo>
                    <a:pt x="82257" y="5486019"/>
                  </a:lnTo>
                  <a:lnTo>
                    <a:pt x="116497" y="5524119"/>
                  </a:lnTo>
                  <a:lnTo>
                    <a:pt x="151130" y="5549519"/>
                  </a:lnTo>
                  <a:lnTo>
                    <a:pt x="186169" y="5587568"/>
                  </a:lnTo>
                  <a:lnTo>
                    <a:pt x="257403" y="5638368"/>
                  </a:lnTo>
                  <a:lnTo>
                    <a:pt x="293611" y="5676468"/>
                  </a:lnTo>
                  <a:lnTo>
                    <a:pt x="367207" y="5727255"/>
                  </a:lnTo>
                  <a:lnTo>
                    <a:pt x="404583" y="5765355"/>
                  </a:lnTo>
                  <a:lnTo>
                    <a:pt x="442353" y="5790755"/>
                  </a:lnTo>
                  <a:lnTo>
                    <a:pt x="557974" y="5866955"/>
                  </a:lnTo>
                  <a:lnTo>
                    <a:pt x="597281" y="5905043"/>
                  </a:lnTo>
                  <a:lnTo>
                    <a:pt x="636968" y="5930443"/>
                  </a:lnTo>
                  <a:lnTo>
                    <a:pt x="758342" y="6006643"/>
                  </a:lnTo>
                  <a:lnTo>
                    <a:pt x="924534" y="6108230"/>
                  </a:lnTo>
                  <a:lnTo>
                    <a:pt x="966495" y="6120930"/>
                  </a:lnTo>
                  <a:lnTo>
                    <a:pt x="1093304" y="6197130"/>
                  </a:lnTo>
                  <a:lnTo>
                    <a:pt x="1135862" y="6209830"/>
                  </a:lnTo>
                  <a:lnTo>
                    <a:pt x="1178560" y="6235217"/>
                  </a:lnTo>
                  <a:lnTo>
                    <a:pt x="1221384" y="6247917"/>
                  </a:lnTo>
                  <a:lnTo>
                    <a:pt x="1264335" y="6273317"/>
                  </a:lnTo>
                  <a:lnTo>
                    <a:pt x="1307465" y="6286017"/>
                  </a:lnTo>
                  <a:lnTo>
                    <a:pt x="1350645" y="6311417"/>
                  </a:lnTo>
                  <a:lnTo>
                    <a:pt x="1393952" y="6324117"/>
                  </a:lnTo>
                  <a:lnTo>
                    <a:pt x="1437386" y="6349517"/>
                  </a:lnTo>
                  <a:lnTo>
                    <a:pt x="1524635" y="6374917"/>
                  </a:lnTo>
                  <a:lnTo>
                    <a:pt x="1568323" y="6400305"/>
                  </a:lnTo>
                  <a:lnTo>
                    <a:pt x="2100072" y="6552692"/>
                  </a:lnTo>
                  <a:lnTo>
                    <a:pt x="2144776" y="6552692"/>
                  </a:lnTo>
                  <a:lnTo>
                    <a:pt x="2234438" y="6578092"/>
                  </a:lnTo>
                  <a:lnTo>
                    <a:pt x="2279396" y="6578092"/>
                  </a:lnTo>
                  <a:lnTo>
                    <a:pt x="2369312" y="6603492"/>
                  </a:lnTo>
                  <a:lnTo>
                    <a:pt x="2414270" y="6603492"/>
                  </a:lnTo>
                  <a:lnTo>
                    <a:pt x="2459228" y="6616192"/>
                  </a:lnTo>
                  <a:lnTo>
                    <a:pt x="2549398" y="6616192"/>
                  </a:lnTo>
                  <a:lnTo>
                    <a:pt x="2594483" y="6628892"/>
                  </a:lnTo>
                  <a:lnTo>
                    <a:pt x="2684653" y="6628892"/>
                  </a:lnTo>
                  <a:lnTo>
                    <a:pt x="2729738" y="6641592"/>
                  </a:lnTo>
                  <a:lnTo>
                    <a:pt x="3315068" y="6641592"/>
                  </a:lnTo>
                  <a:lnTo>
                    <a:pt x="3359785" y="6628892"/>
                  </a:lnTo>
                  <a:lnTo>
                    <a:pt x="3449193" y="6628892"/>
                  </a:lnTo>
                  <a:lnTo>
                    <a:pt x="3493897" y="6616192"/>
                  </a:lnTo>
                  <a:lnTo>
                    <a:pt x="3582924" y="6616192"/>
                  </a:lnTo>
                  <a:lnTo>
                    <a:pt x="3627374" y="6603492"/>
                  </a:lnTo>
                  <a:lnTo>
                    <a:pt x="3671697" y="6603492"/>
                  </a:lnTo>
                  <a:lnTo>
                    <a:pt x="3760216" y="6578092"/>
                  </a:lnTo>
                  <a:lnTo>
                    <a:pt x="3804285" y="6578092"/>
                  </a:lnTo>
                  <a:lnTo>
                    <a:pt x="3848354" y="6565392"/>
                  </a:lnTo>
                  <a:lnTo>
                    <a:pt x="3892169" y="6565392"/>
                  </a:lnTo>
                  <a:lnTo>
                    <a:pt x="4066921" y="6514605"/>
                  </a:lnTo>
                  <a:lnTo>
                    <a:pt x="4110355" y="6514605"/>
                  </a:lnTo>
                  <a:lnTo>
                    <a:pt x="4368292" y="6438417"/>
                  </a:lnTo>
                  <a:lnTo>
                    <a:pt x="4410710" y="6413005"/>
                  </a:lnTo>
                  <a:lnTo>
                    <a:pt x="4579366" y="6362217"/>
                  </a:lnTo>
                  <a:lnTo>
                    <a:pt x="4621149" y="6336817"/>
                  </a:lnTo>
                  <a:lnTo>
                    <a:pt x="4704207" y="6311417"/>
                  </a:lnTo>
                  <a:lnTo>
                    <a:pt x="4745482" y="6286017"/>
                  </a:lnTo>
                  <a:lnTo>
                    <a:pt x="4786630" y="6273317"/>
                  </a:lnTo>
                  <a:lnTo>
                    <a:pt x="4827524" y="6247917"/>
                  </a:lnTo>
                  <a:lnTo>
                    <a:pt x="4868291" y="6235217"/>
                  </a:lnTo>
                  <a:lnTo>
                    <a:pt x="4908931" y="6209830"/>
                  </a:lnTo>
                  <a:lnTo>
                    <a:pt x="4949317" y="6197130"/>
                  </a:lnTo>
                  <a:lnTo>
                    <a:pt x="4989449" y="6171730"/>
                  </a:lnTo>
                  <a:lnTo>
                    <a:pt x="5029454" y="6159030"/>
                  </a:lnTo>
                  <a:lnTo>
                    <a:pt x="5108956" y="6108230"/>
                  </a:lnTo>
                  <a:lnTo>
                    <a:pt x="5148326" y="6095530"/>
                  </a:lnTo>
                  <a:lnTo>
                    <a:pt x="5342128" y="5968543"/>
                  </a:lnTo>
                  <a:lnTo>
                    <a:pt x="5380228" y="5955843"/>
                  </a:lnTo>
                  <a:lnTo>
                    <a:pt x="5493004" y="5879655"/>
                  </a:lnTo>
                  <a:lnTo>
                    <a:pt x="5530215" y="5841555"/>
                  </a:lnTo>
                  <a:lnTo>
                    <a:pt x="5676138" y="5739955"/>
                  </a:lnTo>
                  <a:lnTo>
                    <a:pt x="5712079" y="5714568"/>
                  </a:lnTo>
                  <a:lnTo>
                    <a:pt x="5747639" y="5676468"/>
                  </a:lnTo>
                  <a:lnTo>
                    <a:pt x="5852795" y="5600268"/>
                  </a:lnTo>
                  <a:lnTo>
                    <a:pt x="5887339" y="5562219"/>
                  </a:lnTo>
                  <a:lnTo>
                    <a:pt x="5921502" y="5536819"/>
                  </a:lnTo>
                  <a:lnTo>
                    <a:pt x="5955411" y="5498719"/>
                  </a:lnTo>
                  <a:lnTo>
                    <a:pt x="5989066" y="5473319"/>
                  </a:lnTo>
                  <a:lnTo>
                    <a:pt x="6022467" y="5435219"/>
                  </a:lnTo>
                  <a:lnTo>
                    <a:pt x="6055487" y="5409819"/>
                  </a:lnTo>
                  <a:lnTo>
                    <a:pt x="6088253" y="5371719"/>
                  </a:lnTo>
                  <a:lnTo>
                    <a:pt x="6120638" y="5346319"/>
                  </a:lnTo>
                  <a:lnTo>
                    <a:pt x="6152769" y="5308219"/>
                  </a:lnTo>
                  <a:lnTo>
                    <a:pt x="6184519" y="5270119"/>
                  </a:lnTo>
                  <a:lnTo>
                    <a:pt x="6216015" y="5244719"/>
                  </a:lnTo>
                  <a:lnTo>
                    <a:pt x="6247257" y="5206619"/>
                  </a:lnTo>
                  <a:lnTo>
                    <a:pt x="6308598" y="5130419"/>
                  </a:lnTo>
                  <a:lnTo>
                    <a:pt x="6338697" y="5092319"/>
                  </a:lnTo>
                  <a:lnTo>
                    <a:pt x="6368542" y="5066919"/>
                  </a:lnTo>
                  <a:lnTo>
                    <a:pt x="6427216" y="4990719"/>
                  </a:lnTo>
                  <a:lnTo>
                    <a:pt x="6456045" y="4952619"/>
                  </a:lnTo>
                  <a:lnTo>
                    <a:pt x="6484493" y="4914519"/>
                  </a:lnTo>
                  <a:lnTo>
                    <a:pt x="6512547" y="4876419"/>
                  </a:lnTo>
                  <a:lnTo>
                    <a:pt x="6567678" y="4800219"/>
                  </a:lnTo>
                  <a:lnTo>
                    <a:pt x="6621272" y="4724019"/>
                  </a:lnTo>
                  <a:lnTo>
                    <a:pt x="6647548" y="4673219"/>
                  </a:lnTo>
                  <a:lnTo>
                    <a:pt x="6698869" y="4597019"/>
                  </a:lnTo>
                  <a:lnTo>
                    <a:pt x="6724015" y="4558919"/>
                  </a:lnTo>
                  <a:lnTo>
                    <a:pt x="6748653" y="4520819"/>
                  </a:lnTo>
                  <a:lnTo>
                    <a:pt x="6772783" y="4470019"/>
                  </a:lnTo>
                  <a:lnTo>
                    <a:pt x="6796405" y="4431919"/>
                  </a:lnTo>
                  <a:lnTo>
                    <a:pt x="6819519" y="4393819"/>
                  </a:lnTo>
                  <a:lnTo>
                    <a:pt x="6842125" y="4343019"/>
                  </a:lnTo>
                  <a:lnTo>
                    <a:pt x="6864223" y="4304919"/>
                  </a:lnTo>
                  <a:lnTo>
                    <a:pt x="6885813" y="4266819"/>
                  </a:lnTo>
                  <a:lnTo>
                    <a:pt x="6906895" y="4216019"/>
                  </a:lnTo>
                  <a:lnTo>
                    <a:pt x="6927342" y="4177919"/>
                  </a:lnTo>
                  <a:lnTo>
                    <a:pt x="6947408" y="4139946"/>
                  </a:lnTo>
                  <a:lnTo>
                    <a:pt x="6966966" y="4089146"/>
                  </a:lnTo>
                  <a:lnTo>
                    <a:pt x="6986016" y="4051046"/>
                  </a:lnTo>
                  <a:lnTo>
                    <a:pt x="7004558" y="4000246"/>
                  </a:lnTo>
                  <a:lnTo>
                    <a:pt x="7022592" y="3962146"/>
                  </a:lnTo>
                  <a:lnTo>
                    <a:pt x="7039991" y="3924046"/>
                  </a:lnTo>
                  <a:lnTo>
                    <a:pt x="7057009" y="3873246"/>
                  </a:lnTo>
                  <a:lnTo>
                    <a:pt x="7073519" y="3835146"/>
                  </a:lnTo>
                  <a:lnTo>
                    <a:pt x="7089521" y="3784346"/>
                  </a:lnTo>
                  <a:lnTo>
                    <a:pt x="7105015" y="3746246"/>
                  </a:lnTo>
                  <a:lnTo>
                    <a:pt x="7120128" y="3695446"/>
                  </a:lnTo>
                  <a:lnTo>
                    <a:pt x="7134606" y="3657346"/>
                  </a:lnTo>
                  <a:lnTo>
                    <a:pt x="7148576" y="3606546"/>
                  </a:lnTo>
                  <a:lnTo>
                    <a:pt x="7162038" y="3568446"/>
                  </a:lnTo>
                  <a:lnTo>
                    <a:pt x="7175119" y="3517646"/>
                  </a:lnTo>
                  <a:lnTo>
                    <a:pt x="7187565" y="3479546"/>
                  </a:lnTo>
                  <a:lnTo>
                    <a:pt x="7199630" y="3428746"/>
                  </a:lnTo>
                  <a:lnTo>
                    <a:pt x="7211187" y="3390646"/>
                  </a:lnTo>
                  <a:lnTo>
                    <a:pt x="7222236" y="3339846"/>
                  </a:lnTo>
                  <a:lnTo>
                    <a:pt x="7232777" y="3301746"/>
                  </a:lnTo>
                  <a:lnTo>
                    <a:pt x="7242810" y="3250946"/>
                  </a:lnTo>
                  <a:lnTo>
                    <a:pt x="7252462" y="3212846"/>
                  </a:lnTo>
                  <a:lnTo>
                    <a:pt x="7261479" y="3162046"/>
                  </a:lnTo>
                  <a:lnTo>
                    <a:pt x="7270115" y="3123946"/>
                  </a:lnTo>
                  <a:lnTo>
                    <a:pt x="7278243" y="3073146"/>
                  </a:lnTo>
                  <a:lnTo>
                    <a:pt x="7285863" y="3035046"/>
                  </a:lnTo>
                  <a:lnTo>
                    <a:pt x="7292975" y="2984246"/>
                  </a:lnTo>
                  <a:lnTo>
                    <a:pt x="7299579" y="2946146"/>
                  </a:lnTo>
                  <a:lnTo>
                    <a:pt x="7305802" y="2895346"/>
                  </a:lnTo>
                  <a:lnTo>
                    <a:pt x="7311517" y="2857246"/>
                  </a:lnTo>
                  <a:lnTo>
                    <a:pt x="7316724" y="2806446"/>
                  </a:lnTo>
                  <a:lnTo>
                    <a:pt x="7321423" y="2755646"/>
                  </a:lnTo>
                  <a:lnTo>
                    <a:pt x="7325614" y="2717546"/>
                  </a:lnTo>
                  <a:lnTo>
                    <a:pt x="7329424" y="2666746"/>
                  </a:lnTo>
                  <a:lnTo>
                    <a:pt x="7332726" y="2628646"/>
                  </a:lnTo>
                  <a:lnTo>
                    <a:pt x="7335520" y="2577846"/>
                  </a:lnTo>
                  <a:lnTo>
                    <a:pt x="7337933" y="2539746"/>
                  </a:lnTo>
                  <a:lnTo>
                    <a:pt x="7341108" y="2450973"/>
                  </a:lnTo>
                  <a:lnTo>
                    <a:pt x="7342124" y="2400173"/>
                  </a:lnTo>
                  <a:lnTo>
                    <a:pt x="7342505" y="2362073"/>
                  </a:lnTo>
                  <a:lnTo>
                    <a:pt x="7342505" y="2311273"/>
                  </a:lnTo>
                  <a:close/>
                </a:path>
              </a:pathLst>
            </a:custGeom>
            <a:solidFill>
              <a:srgbClr val="FFFFFF">
                <a:alpha val="3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619"/>
              <a:ext cx="6949439" cy="62484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6949440" cy="6256020"/>
            </a:xfrm>
            <a:custGeom>
              <a:avLst/>
              <a:gdLst/>
              <a:ahLst/>
              <a:cxnLst/>
              <a:rect l="l" t="t" r="r" b="b"/>
              <a:pathLst>
                <a:path w="6949440" h="6256020">
                  <a:moveTo>
                    <a:pt x="6183122" y="0"/>
                  </a:moveTo>
                  <a:lnTo>
                    <a:pt x="6210935" y="38226"/>
                  </a:lnTo>
                  <a:lnTo>
                    <a:pt x="6237351" y="75438"/>
                  </a:lnTo>
                  <a:lnTo>
                    <a:pt x="6263259" y="112902"/>
                  </a:lnTo>
                  <a:lnTo>
                    <a:pt x="6288786" y="150622"/>
                  </a:lnTo>
                  <a:lnTo>
                    <a:pt x="6313805" y="188595"/>
                  </a:lnTo>
                  <a:lnTo>
                    <a:pt x="6338316" y="226822"/>
                  </a:lnTo>
                  <a:lnTo>
                    <a:pt x="6362446" y="265302"/>
                  </a:lnTo>
                  <a:lnTo>
                    <a:pt x="6386068" y="304165"/>
                  </a:lnTo>
                  <a:lnTo>
                    <a:pt x="6409182" y="343153"/>
                  </a:lnTo>
                  <a:lnTo>
                    <a:pt x="6431788" y="382270"/>
                  </a:lnTo>
                  <a:lnTo>
                    <a:pt x="6454013" y="421766"/>
                  </a:lnTo>
                  <a:lnTo>
                    <a:pt x="6475857" y="461517"/>
                  </a:lnTo>
                  <a:lnTo>
                    <a:pt x="6497066" y="501396"/>
                  </a:lnTo>
                  <a:lnTo>
                    <a:pt x="6517894" y="541527"/>
                  </a:lnTo>
                  <a:lnTo>
                    <a:pt x="6538214" y="581913"/>
                  </a:lnTo>
                  <a:lnTo>
                    <a:pt x="6558026" y="622426"/>
                  </a:lnTo>
                  <a:lnTo>
                    <a:pt x="6577457" y="663194"/>
                  </a:lnTo>
                  <a:lnTo>
                    <a:pt x="6596253" y="704214"/>
                  </a:lnTo>
                  <a:lnTo>
                    <a:pt x="6614668" y="745363"/>
                  </a:lnTo>
                  <a:lnTo>
                    <a:pt x="6632702" y="786764"/>
                  </a:lnTo>
                  <a:lnTo>
                    <a:pt x="6650101" y="828294"/>
                  </a:lnTo>
                  <a:lnTo>
                    <a:pt x="6667119" y="870076"/>
                  </a:lnTo>
                  <a:lnTo>
                    <a:pt x="6683629" y="911987"/>
                  </a:lnTo>
                  <a:lnTo>
                    <a:pt x="6699631" y="954024"/>
                  </a:lnTo>
                  <a:lnTo>
                    <a:pt x="6715125" y="996314"/>
                  </a:lnTo>
                  <a:lnTo>
                    <a:pt x="6730110" y="1038733"/>
                  </a:lnTo>
                  <a:lnTo>
                    <a:pt x="6744716" y="1081277"/>
                  </a:lnTo>
                  <a:lnTo>
                    <a:pt x="6758813" y="1124077"/>
                  </a:lnTo>
                  <a:lnTo>
                    <a:pt x="6772275" y="1166876"/>
                  </a:lnTo>
                  <a:lnTo>
                    <a:pt x="6785356" y="1209928"/>
                  </a:lnTo>
                  <a:lnTo>
                    <a:pt x="6797929" y="1253109"/>
                  </a:lnTo>
                  <a:lnTo>
                    <a:pt x="6810121" y="1296415"/>
                  </a:lnTo>
                  <a:lnTo>
                    <a:pt x="6821678" y="1339850"/>
                  </a:lnTo>
                  <a:lnTo>
                    <a:pt x="6832727" y="1383538"/>
                  </a:lnTo>
                  <a:lnTo>
                    <a:pt x="6843395" y="1427226"/>
                  </a:lnTo>
                  <a:lnTo>
                    <a:pt x="6853428" y="1471040"/>
                  </a:lnTo>
                  <a:lnTo>
                    <a:pt x="6863080" y="1514983"/>
                  </a:lnTo>
                  <a:lnTo>
                    <a:pt x="6872224" y="1559052"/>
                  </a:lnTo>
                  <a:lnTo>
                    <a:pt x="6880733" y="1603121"/>
                  </a:lnTo>
                  <a:lnTo>
                    <a:pt x="6888860" y="1647444"/>
                  </a:lnTo>
                  <a:lnTo>
                    <a:pt x="6896481" y="1691766"/>
                  </a:lnTo>
                  <a:lnTo>
                    <a:pt x="6903593" y="1736216"/>
                  </a:lnTo>
                  <a:lnTo>
                    <a:pt x="6910197" y="1780666"/>
                  </a:lnTo>
                  <a:lnTo>
                    <a:pt x="6916293" y="1825371"/>
                  </a:lnTo>
                  <a:lnTo>
                    <a:pt x="6921881" y="1869948"/>
                  </a:lnTo>
                  <a:lnTo>
                    <a:pt x="6926833" y="1914778"/>
                  </a:lnTo>
                  <a:lnTo>
                    <a:pt x="6931406" y="1959610"/>
                  </a:lnTo>
                  <a:lnTo>
                    <a:pt x="6935470" y="2004440"/>
                  </a:lnTo>
                  <a:lnTo>
                    <a:pt x="6939026" y="2049399"/>
                  </a:lnTo>
                  <a:lnTo>
                    <a:pt x="6941947" y="2094357"/>
                  </a:lnTo>
                  <a:lnTo>
                    <a:pt x="6944486" y="2139441"/>
                  </a:lnTo>
                  <a:lnTo>
                    <a:pt x="6946519" y="2184527"/>
                  </a:lnTo>
                  <a:lnTo>
                    <a:pt x="6947916" y="2229739"/>
                  </a:lnTo>
                  <a:lnTo>
                    <a:pt x="6948932" y="2274824"/>
                  </a:lnTo>
                  <a:lnTo>
                    <a:pt x="6949313" y="2320036"/>
                  </a:lnTo>
                  <a:lnTo>
                    <a:pt x="6949185" y="2365375"/>
                  </a:lnTo>
                  <a:lnTo>
                    <a:pt x="6948551" y="2410587"/>
                  </a:lnTo>
                  <a:lnTo>
                    <a:pt x="6947408" y="2455799"/>
                  </a:lnTo>
                  <a:lnTo>
                    <a:pt x="6945757" y="2501138"/>
                  </a:lnTo>
                  <a:lnTo>
                    <a:pt x="6943598" y="2546477"/>
                  </a:lnTo>
                  <a:lnTo>
                    <a:pt x="6940931" y="2591689"/>
                  </a:lnTo>
                  <a:lnTo>
                    <a:pt x="6937629" y="2637028"/>
                  </a:lnTo>
                  <a:lnTo>
                    <a:pt x="6933819" y="2682366"/>
                  </a:lnTo>
                  <a:lnTo>
                    <a:pt x="6929501" y="2727579"/>
                  </a:lnTo>
                  <a:lnTo>
                    <a:pt x="6924675" y="2772917"/>
                  </a:lnTo>
                  <a:lnTo>
                    <a:pt x="6919341" y="2818129"/>
                  </a:lnTo>
                  <a:lnTo>
                    <a:pt x="6913372" y="2863341"/>
                  </a:lnTo>
                  <a:lnTo>
                    <a:pt x="6907022" y="2908554"/>
                  </a:lnTo>
                  <a:lnTo>
                    <a:pt x="6900036" y="2953639"/>
                  </a:lnTo>
                  <a:lnTo>
                    <a:pt x="6892544" y="2998851"/>
                  </a:lnTo>
                  <a:lnTo>
                    <a:pt x="6884416" y="3043936"/>
                  </a:lnTo>
                  <a:lnTo>
                    <a:pt x="6875907" y="3088894"/>
                  </a:lnTo>
                  <a:lnTo>
                    <a:pt x="6866763" y="3133852"/>
                  </a:lnTo>
                  <a:lnTo>
                    <a:pt x="6857110" y="3178810"/>
                  </a:lnTo>
                  <a:lnTo>
                    <a:pt x="6846824" y="3223767"/>
                  </a:lnTo>
                  <a:lnTo>
                    <a:pt x="6836156" y="3268472"/>
                  </a:lnTo>
                  <a:lnTo>
                    <a:pt x="6824853" y="3313303"/>
                  </a:lnTo>
                  <a:lnTo>
                    <a:pt x="6812915" y="3357879"/>
                  </a:lnTo>
                  <a:lnTo>
                    <a:pt x="6800596" y="3402457"/>
                  </a:lnTo>
                  <a:lnTo>
                    <a:pt x="6787642" y="3446907"/>
                  </a:lnTo>
                  <a:lnTo>
                    <a:pt x="6774053" y="3491357"/>
                  </a:lnTo>
                  <a:lnTo>
                    <a:pt x="6760083" y="3535679"/>
                  </a:lnTo>
                  <a:lnTo>
                    <a:pt x="6745478" y="3579876"/>
                  </a:lnTo>
                  <a:lnTo>
                    <a:pt x="6730365" y="3624072"/>
                  </a:lnTo>
                  <a:lnTo>
                    <a:pt x="6714617" y="3668014"/>
                  </a:lnTo>
                  <a:lnTo>
                    <a:pt x="6698360" y="3711955"/>
                  </a:lnTo>
                  <a:lnTo>
                    <a:pt x="6681470" y="3755644"/>
                  </a:lnTo>
                  <a:lnTo>
                    <a:pt x="6664198" y="3799331"/>
                  </a:lnTo>
                  <a:lnTo>
                    <a:pt x="6646164" y="3842893"/>
                  </a:lnTo>
                  <a:lnTo>
                    <a:pt x="6627749" y="3886327"/>
                  </a:lnTo>
                  <a:lnTo>
                    <a:pt x="6608699" y="3929506"/>
                  </a:lnTo>
                  <a:lnTo>
                    <a:pt x="6589014" y="3972687"/>
                  </a:lnTo>
                  <a:lnTo>
                    <a:pt x="6568821" y="4015613"/>
                  </a:lnTo>
                  <a:lnTo>
                    <a:pt x="6548120" y="4058539"/>
                  </a:lnTo>
                  <a:lnTo>
                    <a:pt x="6526783" y="4101211"/>
                  </a:lnTo>
                  <a:lnTo>
                    <a:pt x="6504940" y="4143755"/>
                  </a:lnTo>
                  <a:lnTo>
                    <a:pt x="6482461" y="4186047"/>
                  </a:lnTo>
                  <a:lnTo>
                    <a:pt x="6459474" y="4228211"/>
                  </a:lnTo>
                  <a:lnTo>
                    <a:pt x="6435852" y="4270248"/>
                  </a:lnTo>
                  <a:lnTo>
                    <a:pt x="6411722" y="4312158"/>
                  </a:lnTo>
                  <a:lnTo>
                    <a:pt x="6386957" y="4353814"/>
                  </a:lnTo>
                  <a:lnTo>
                    <a:pt x="6361811" y="4395216"/>
                  </a:lnTo>
                  <a:lnTo>
                    <a:pt x="6336157" y="4436110"/>
                  </a:lnTo>
                  <a:lnTo>
                    <a:pt x="6309995" y="4476623"/>
                  </a:lnTo>
                  <a:lnTo>
                    <a:pt x="6283579" y="4516755"/>
                  </a:lnTo>
                  <a:lnTo>
                    <a:pt x="6256655" y="4556379"/>
                  </a:lnTo>
                  <a:lnTo>
                    <a:pt x="6229350" y="4595622"/>
                  </a:lnTo>
                  <a:lnTo>
                    <a:pt x="6201537" y="4634483"/>
                  </a:lnTo>
                  <a:lnTo>
                    <a:pt x="6173470" y="4672838"/>
                  </a:lnTo>
                  <a:lnTo>
                    <a:pt x="6144895" y="4710811"/>
                  </a:lnTo>
                  <a:lnTo>
                    <a:pt x="6116066" y="4748403"/>
                  </a:lnTo>
                  <a:lnTo>
                    <a:pt x="6086729" y="4785487"/>
                  </a:lnTo>
                  <a:lnTo>
                    <a:pt x="6057011" y="4822190"/>
                  </a:lnTo>
                  <a:lnTo>
                    <a:pt x="6027039" y="4858385"/>
                  </a:lnTo>
                  <a:lnTo>
                    <a:pt x="5996559" y="4894199"/>
                  </a:lnTo>
                  <a:lnTo>
                    <a:pt x="5965825" y="4929505"/>
                  </a:lnTo>
                  <a:lnTo>
                    <a:pt x="5934583" y="4964430"/>
                  </a:lnTo>
                  <a:lnTo>
                    <a:pt x="5903087" y="4998974"/>
                  </a:lnTo>
                  <a:lnTo>
                    <a:pt x="5871210" y="5033010"/>
                  </a:lnTo>
                  <a:lnTo>
                    <a:pt x="5838952" y="5066538"/>
                  </a:lnTo>
                  <a:lnTo>
                    <a:pt x="5806440" y="5099812"/>
                  </a:lnTo>
                  <a:lnTo>
                    <a:pt x="5773547" y="5132451"/>
                  </a:lnTo>
                  <a:lnTo>
                    <a:pt x="5740273" y="5164708"/>
                  </a:lnTo>
                  <a:lnTo>
                    <a:pt x="5706745" y="5196586"/>
                  </a:lnTo>
                  <a:lnTo>
                    <a:pt x="5672836" y="5227955"/>
                  </a:lnTo>
                  <a:lnTo>
                    <a:pt x="5638546" y="5258943"/>
                  </a:lnTo>
                  <a:lnTo>
                    <a:pt x="5604002" y="5289423"/>
                  </a:lnTo>
                  <a:lnTo>
                    <a:pt x="5569204" y="5319395"/>
                  </a:lnTo>
                  <a:lnTo>
                    <a:pt x="5534025" y="5348986"/>
                  </a:lnTo>
                  <a:lnTo>
                    <a:pt x="5498592" y="5378196"/>
                  </a:lnTo>
                  <a:lnTo>
                    <a:pt x="5462778" y="5406898"/>
                  </a:lnTo>
                  <a:lnTo>
                    <a:pt x="5426710" y="5435092"/>
                  </a:lnTo>
                  <a:lnTo>
                    <a:pt x="5390388" y="5462905"/>
                  </a:lnTo>
                  <a:lnTo>
                    <a:pt x="5353812" y="5490210"/>
                  </a:lnTo>
                  <a:lnTo>
                    <a:pt x="5316855" y="5517007"/>
                  </a:lnTo>
                  <a:lnTo>
                    <a:pt x="5279644" y="5543423"/>
                  </a:lnTo>
                  <a:lnTo>
                    <a:pt x="5242179" y="5569331"/>
                  </a:lnTo>
                  <a:lnTo>
                    <a:pt x="5204460" y="5594832"/>
                  </a:lnTo>
                  <a:lnTo>
                    <a:pt x="5166487" y="5619838"/>
                  </a:lnTo>
                  <a:lnTo>
                    <a:pt x="5128260" y="5644388"/>
                  </a:lnTo>
                  <a:lnTo>
                    <a:pt x="5089779" y="5668479"/>
                  </a:lnTo>
                  <a:lnTo>
                    <a:pt x="5051044" y="5692101"/>
                  </a:lnTo>
                  <a:lnTo>
                    <a:pt x="5012055" y="5715254"/>
                  </a:lnTo>
                  <a:lnTo>
                    <a:pt x="4972812" y="5737936"/>
                  </a:lnTo>
                  <a:lnTo>
                    <a:pt x="4933315" y="5760148"/>
                  </a:lnTo>
                  <a:lnTo>
                    <a:pt x="4893691" y="5781890"/>
                  </a:lnTo>
                  <a:lnTo>
                    <a:pt x="4853686" y="5803163"/>
                  </a:lnTo>
                  <a:lnTo>
                    <a:pt x="4813554" y="5823966"/>
                  </a:lnTo>
                  <a:lnTo>
                    <a:pt x="4773295" y="5844286"/>
                  </a:lnTo>
                  <a:lnTo>
                    <a:pt x="4732655" y="5864136"/>
                  </a:lnTo>
                  <a:lnTo>
                    <a:pt x="4691888" y="5883503"/>
                  </a:lnTo>
                  <a:lnTo>
                    <a:pt x="4650994" y="5902401"/>
                  </a:lnTo>
                  <a:lnTo>
                    <a:pt x="4609846" y="5920828"/>
                  </a:lnTo>
                  <a:lnTo>
                    <a:pt x="4568444" y="5938761"/>
                  </a:lnTo>
                  <a:lnTo>
                    <a:pt x="4526915" y="5956211"/>
                  </a:lnTo>
                  <a:lnTo>
                    <a:pt x="4485132" y="5973191"/>
                  </a:lnTo>
                  <a:lnTo>
                    <a:pt x="4443222" y="5989688"/>
                  </a:lnTo>
                  <a:lnTo>
                    <a:pt x="4401185" y="6005690"/>
                  </a:lnTo>
                  <a:lnTo>
                    <a:pt x="4358894" y="6021209"/>
                  </a:lnTo>
                  <a:lnTo>
                    <a:pt x="4316476" y="6036246"/>
                  </a:lnTo>
                  <a:lnTo>
                    <a:pt x="4273931" y="6050800"/>
                  </a:lnTo>
                  <a:lnTo>
                    <a:pt x="4231132" y="6064846"/>
                  </a:lnTo>
                  <a:lnTo>
                    <a:pt x="4188333" y="6078423"/>
                  </a:lnTo>
                  <a:lnTo>
                    <a:pt x="4145279" y="6091491"/>
                  </a:lnTo>
                  <a:lnTo>
                    <a:pt x="4102100" y="6104077"/>
                  </a:lnTo>
                  <a:lnTo>
                    <a:pt x="4058792" y="6116167"/>
                  </a:lnTo>
                  <a:lnTo>
                    <a:pt x="4015359" y="6127775"/>
                  </a:lnTo>
                  <a:lnTo>
                    <a:pt x="3971798" y="6138875"/>
                  </a:lnTo>
                  <a:lnTo>
                    <a:pt x="3928110" y="6149479"/>
                  </a:lnTo>
                  <a:lnTo>
                    <a:pt x="3884295" y="6159576"/>
                  </a:lnTo>
                  <a:lnTo>
                    <a:pt x="3840353" y="6169190"/>
                  </a:lnTo>
                  <a:lnTo>
                    <a:pt x="3796284" y="6178296"/>
                  </a:lnTo>
                  <a:lnTo>
                    <a:pt x="3752088" y="6186893"/>
                  </a:lnTo>
                  <a:lnTo>
                    <a:pt x="3707891" y="6194996"/>
                  </a:lnTo>
                  <a:lnTo>
                    <a:pt x="3663569" y="6202591"/>
                  </a:lnTo>
                  <a:lnTo>
                    <a:pt x="3619119" y="6209690"/>
                  </a:lnTo>
                  <a:lnTo>
                    <a:pt x="3574541" y="6216281"/>
                  </a:lnTo>
                  <a:lnTo>
                    <a:pt x="3529965" y="6222352"/>
                  </a:lnTo>
                  <a:lnTo>
                    <a:pt x="3485261" y="6227927"/>
                  </a:lnTo>
                  <a:lnTo>
                    <a:pt x="3440557" y="6232982"/>
                  </a:lnTo>
                  <a:lnTo>
                    <a:pt x="3395726" y="6237541"/>
                  </a:lnTo>
                  <a:lnTo>
                    <a:pt x="3350895" y="6241580"/>
                  </a:lnTo>
                  <a:lnTo>
                    <a:pt x="3305937" y="6245110"/>
                  </a:lnTo>
                  <a:lnTo>
                    <a:pt x="3260852" y="6248120"/>
                  </a:lnTo>
                  <a:lnTo>
                    <a:pt x="3215894" y="6250609"/>
                  </a:lnTo>
                  <a:lnTo>
                    <a:pt x="3170809" y="6252591"/>
                  </a:lnTo>
                  <a:lnTo>
                    <a:pt x="3125597" y="6254051"/>
                  </a:lnTo>
                  <a:lnTo>
                    <a:pt x="3080512" y="6255004"/>
                  </a:lnTo>
                  <a:lnTo>
                    <a:pt x="3035300" y="6255423"/>
                  </a:lnTo>
                  <a:lnTo>
                    <a:pt x="2989961" y="6255321"/>
                  </a:lnTo>
                  <a:lnTo>
                    <a:pt x="2944749" y="6254711"/>
                  </a:lnTo>
                  <a:lnTo>
                    <a:pt x="2899537" y="6253568"/>
                  </a:lnTo>
                  <a:lnTo>
                    <a:pt x="2854198" y="6251892"/>
                  </a:lnTo>
                  <a:lnTo>
                    <a:pt x="2808986" y="6249708"/>
                  </a:lnTo>
                  <a:lnTo>
                    <a:pt x="2763647" y="6246990"/>
                  </a:lnTo>
                  <a:lnTo>
                    <a:pt x="2718308" y="6243739"/>
                  </a:lnTo>
                  <a:lnTo>
                    <a:pt x="2673096" y="6239967"/>
                  </a:lnTo>
                  <a:lnTo>
                    <a:pt x="2627757" y="6235661"/>
                  </a:lnTo>
                  <a:lnTo>
                    <a:pt x="2582545" y="6230823"/>
                  </a:lnTo>
                  <a:lnTo>
                    <a:pt x="2537333" y="6225451"/>
                  </a:lnTo>
                  <a:lnTo>
                    <a:pt x="2492121" y="6219545"/>
                  </a:lnTo>
                  <a:lnTo>
                    <a:pt x="2446909" y="6213106"/>
                  </a:lnTo>
                  <a:lnTo>
                    <a:pt x="2401697" y="6206134"/>
                  </a:lnTo>
                  <a:lnTo>
                    <a:pt x="2356612" y="6198616"/>
                  </a:lnTo>
                  <a:lnTo>
                    <a:pt x="2311527" y="6190564"/>
                  </a:lnTo>
                  <a:lnTo>
                    <a:pt x="2266442" y="6181979"/>
                  </a:lnTo>
                  <a:lnTo>
                    <a:pt x="2221484" y="6172847"/>
                  </a:lnTo>
                  <a:lnTo>
                    <a:pt x="2176653" y="6163183"/>
                  </a:lnTo>
                  <a:lnTo>
                    <a:pt x="2131695" y="6152959"/>
                  </a:lnTo>
                  <a:lnTo>
                    <a:pt x="2086991" y="6142202"/>
                  </a:lnTo>
                  <a:lnTo>
                    <a:pt x="2042160" y="6130899"/>
                  </a:lnTo>
                  <a:lnTo>
                    <a:pt x="1997583" y="6119050"/>
                  </a:lnTo>
                  <a:lnTo>
                    <a:pt x="1953006" y="6106655"/>
                  </a:lnTo>
                  <a:lnTo>
                    <a:pt x="1908556" y="6093714"/>
                  </a:lnTo>
                  <a:lnTo>
                    <a:pt x="1864106" y="6080213"/>
                  </a:lnTo>
                  <a:lnTo>
                    <a:pt x="1819783" y="6066167"/>
                  </a:lnTo>
                  <a:lnTo>
                    <a:pt x="1775587" y="6051575"/>
                  </a:lnTo>
                  <a:lnTo>
                    <a:pt x="1731518" y="6036424"/>
                  </a:lnTo>
                  <a:lnTo>
                    <a:pt x="1687449" y="6020714"/>
                  </a:lnTo>
                  <a:lnTo>
                    <a:pt x="1643633" y="6004458"/>
                  </a:lnTo>
                  <a:lnTo>
                    <a:pt x="1599819" y="5987643"/>
                  </a:lnTo>
                  <a:lnTo>
                    <a:pt x="1556131" y="5970257"/>
                  </a:lnTo>
                  <a:lnTo>
                    <a:pt x="1512697" y="5952324"/>
                  </a:lnTo>
                  <a:lnTo>
                    <a:pt x="1469263" y="5933833"/>
                  </a:lnTo>
                  <a:lnTo>
                    <a:pt x="1425956" y="5914783"/>
                  </a:lnTo>
                  <a:lnTo>
                    <a:pt x="1382903" y="5895162"/>
                  </a:lnTo>
                  <a:lnTo>
                    <a:pt x="1339850" y="5874981"/>
                  </a:lnTo>
                  <a:lnTo>
                    <a:pt x="1297051" y="5854242"/>
                  </a:lnTo>
                  <a:lnTo>
                    <a:pt x="1254366" y="5832932"/>
                  </a:lnTo>
                  <a:lnTo>
                    <a:pt x="1211846" y="5811050"/>
                  </a:lnTo>
                  <a:lnTo>
                    <a:pt x="1169492" y="5788609"/>
                  </a:lnTo>
                  <a:lnTo>
                    <a:pt x="1127302" y="5765584"/>
                  </a:lnTo>
                  <a:lnTo>
                    <a:pt x="1085278" y="5742000"/>
                  </a:lnTo>
                  <a:lnTo>
                    <a:pt x="1043432" y="5717844"/>
                  </a:lnTo>
                  <a:lnTo>
                    <a:pt x="1001776" y="5693117"/>
                  </a:lnTo>
                  <a:lnTo>
                    <a:pt x="960412" y="5667883"/>
                  </a:lnTo>
                  <a:lnTo>
                    <a:pt x="919467" y="5642229"/>
                  </a:lnTo>
                  <a:lnTo>
                    <a:pt x="878954" y="5616143"/>
                  </a:lnTo>
                  <a:lnTo>
                    <a:pt x="838860" y="5589638"/>
                  </a:lnTo>
                  <a:lnTo>
                    <a:pt x="799185" y="5562727"/>
                  </a:lnTo>
                  <a:lnTo>
                    <a:pt x="759942" y="5535422"/>
                  </a:lnTo>
                  <a:lnTo>
                    <a:pt x="721118" y="5507609"/>
                  </a:lnTo>
                  <a:lnTo>
                    <a:pt x="682726" y="5479542"/>
                  </a:lnTo>
                  <a:lnTo>
                    <a:pt x="644779" y="5450967"/>
                  </a:lnTo>
                  <a:lnTo>
                    <a:pt x="607237" y="5422138"/>
                  </a:lnTo>
                  <a:lnTo>
                    <a:pt x="570141" y="5392801"/>
                  </a:lnTo>
                  <a:lnTo>
                    <a:pt x="533476" y="5363083"/>
                  </a:lnTo>
                  <a:lnTo>
                    <a:pt x="497243" y="5333111"/>
                  </a:lnTo>
                  <a:lnTo>
                    <a:pt x="461454" y="5302631"/>
                  </a:lnTo>
                  <a:lnTo>
                    <a:pt x="426084" y="5271770"/>
                  </a:lnTo>
                  <a:lnTo>
                    <a:pt x="391172" y="5240655"/>
                  </a:lnTo>
                  <a:lnTo>
                    <a:pt x="356679" y="5209158"/>
                  </a:lnTo>
                  <a:lnTo>
                    <a:pt x="322643" y="5177282"/>
                  </a:lnTo>
                  <a:lnTo>
                    <a:pt x="289039" y="5145024"/>
                  </a:lnTo>
                  <a:lnTo>
                    <a:pt x="255866" y="5112512"/>
                  </a:lnTo>
                  <a:lnTo>
                    <a:pt x="223151" y="5079492"/>
                  </a:lnTo>
                  <a:lnTo>
                    <a:pt x="190881" y="5046345"/>
                  </a:lnTo>
                  <a:lnTo>
                    <a:pt x="159042" y="5012690"/>
                  </a:lnTo>
                  <a:lnTo>
                    <a:pt x="127660" y="4978781"/>
                  </a:lnTo>
                  <a:lnTo>
                    <a:pt x="96728" y="4944618"/>
                  </a:lnTo>
                  <a:lnTo>
                    <a:pt x="66240" y="4910074"/>
                  </a:lnTo>
                  <a:lnTo>
                    <a:pt x="36203" y="4875149"/>
                  </a:lnTo>
                  <a:lnTo>
                    <a:pt x="6618" y="4839970"/>
                  </a:lnTo>
                  <a:lnTo>
                    <a:pt x="0" y="4831969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36575" y="272288"/>
            <a:ext cx="22377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IIT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Roorkee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36575" y="774903"/>
            <a:ext cx="5964225" cy="1060034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 algn="l">
              <a:lnSpc>
                <a:spcPct val="90000"/>
              </a:lnSpc>
              <a:spcBef>
                <a:spcPts val="490"/>
              </a:spcBef>
              <a:tabLst>
                <a:tab pos="2018030" algn="l"/>
                <a:tab pos="3371215" algn="l"/>
                <a:tab pos="3754120" algn="l"/>
                <a:tab pos="5040630" algn="l"/>
              </a:tabLst>
            </a:pPr>
            <a:r>
              <a:rPr sz="2400" dirty="0">
                <a:solidFill>
                  <a:srgbClr val="DBEDF4"/>
                </a:solidFill>
                <a:latin typeface="Arial"/>
                <a:cs typeface="Arial"/>
              </a:rPr>
              <a:t>Earnestly</a:t>
            </a:r>
            <a:r>
              <a:rPr sz="2400" spc="-70" dirty="0">
                <a:solidFill>
                  <a:srgbClr val="DBEDF4"/>
                </a:solidFill>
                <a:latin typeface="Arial"/>
                <a:cs typeface="Arial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Arial"/>
                <a:cs typeface="Arial"/>
              </a:rPr>
              <a:t>looks </a:t>
            </a:r>
            <a:r>
              <a:rPr lang="en-US" sz="2400" dirty="0">
                <a:solidFill>
                  <a:srgbClr val="DBEDF4"/>
                </a:solidFill>
                <a:latin typeface="Arial"/>
                <a:cs typeface="Arial"/>
              </a:rPr>
              <a:t>forward</a:t>
            </a:r>
            <a:r>
              <a:rPr lang="en-US" sz="2400" spc="-130" dirty="0">
                <a:solidFill>
                  <a:srgbClr val="DBEDF4"/>
                </a:solidFill>
                <a:latin typeface="Arial"/>
                <a:cs typeface="Arial"/>
              </a:rPr>
              <a:t> </a:t>
            </a:r>
            <a:r>
              <a:rPr lang="en-US" sz="2400" spc="-50" dirty="0">
                <a:solidFill>
                  <a:srgbClr val="DBEDF4"/>
                </a:solidFill>
                <a:latin typeface="Arial"/>
                <a:cs typeface="Arial"/>
              </a:rPr>
              <a:t>to</a:t>
            </a:r>
            <a:r>
              <a:rPr lang="en-US" sz="2400" spc="-110" dirty="0">
                <a:solidFill>
                  <a:srgbClr val="DBEDF4"/>
                </a:solidFill>
                <a:latin typeface="Arial"/>
                <a:cs typeface="Arial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Arial"/>
                <a:cs typeface="Arial"/>
              </a:rPr>
              <a:t>further </a:t>
            </a:r>
            <a:r>
              <a:rPr lang="en-US" sz="2400" dirty="0">
                <a:solidFill>
                  <a:srgbClr val="DBEDF4"/>
                </a:solidFill>
                <a:latin typeface="Arial"/>
                <a:cs typeface="Arial"/>
              </a:rPr>
              <a:t>strengthen</a:t>
            </a:r>
            <a:r>
              <a:rPr lang="en-US" sz="2400" spc="-105" dirty="0">
                <a:solidFill>
                  <a:srgbClr val="DBEDF4"/>
                </a:solidFill>
                <a:latin typeface="Arial"/>
                <a:cs typeface="Arial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Arial"/>
                <a:cs typeface="Arial"/>
              </a:rPr>
              <a:t>global </a:t>
            </a:r>
            <a:r>
              <a:rPr lang="en-US" sz="2400" dirty="0">
                <a:solidFill>
                  <a:srgbClr val="DBEDF4"/>
                </a:solidFill>
                <a:latin typeface="Arial"/>
                <a:cs typeface="Arial"/>
              </a:rPr>
              <a:t>cooperation</a:t>
            </a:r>
            <a:r>
              <a:rPr lang="en-US" sz="2400" spc="-95" dirty="0">
                <a:solidFill>
                  <a:srgbClr val="DBEDF4"/>
                </a:solidFill>
                <a:latin typeface="Arial"/>
                <a:cs typeface="Arial"/>
              </a:rPr>
              <a:t> </a:t>
            </a:r>
            <a:r>
              <a:rPr lang="en-US" sz="2400" spc="-25" dirty="0">
                <a:solidFill>
                  <a:srgbClr val="DBEDF4"/>
                </a:solidFill>
                <a:latin typeface="Arial"/>
                <a:cs typeface="Arial"/>
              </a:rPr>
              <a:t>in </a:t>
            </a:r>
            <a:r>
              <a:rPr lang="en-US" sz="2400" dirty="0">
                <a:solidFill>
                  <a:srgbClr val="DBEDF4"/>
                </a:solidFill>
                <a:latin typeface="Arial"/>
                <a:cs typeface="Arial"/>
              </a:rPr>
              <a:t>the</a:t>
            </a:r>
            <a:r>
              <a:rPr lang="en-US" sz="2400" spc="-35" dirty="0">
                <a:solidFill>
                  <a:srgbClr val="DBEDF4"/>
                </a:solidFill>
                <a:latin typeface="Arial"/>
                <a:cs typeface="Arial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Arial"/>
                <a:cs typeface="Arial"/>
              </a:rPr>
              <a:t>field o</a:t>
            </a:r>
            <a:r>
              <a:rPr lang="en-US" sz="2400" dirty="0">
                <a:solidFill>
                  <a:srgbClr val="DBEDF4"/>
                </a:solidFill>
                <a:latin typeface="Arial"/>
                <a:cs typeface="Arial"/>
              </a:rPr>
              <a:t>f</a:t>
            </a:r>
            <a:r>
              <a:rPr lang="en-US" sz="2400" spc="-40" dirty="0">
                <a:solidFill>
                  <a:srgbClr val="DBEDF4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Arial"/>
                <a:cs typeface="Arial"/>
              </a:rPr>
              <a:t>research</a:t>
            </a:r>
            <a:r>
              <a:rPr lang="en-US" sz="2400" spc="-40" dirty="0">
                <a:solidFill>
                  <a:srgbClr val="DBEDF4"/>
                </a:solidFill>
                <a:latin typeface="Arial"/>
                <a:cs typeface="Arial"/>
              </a:rPr>
              <a:t> </a:t>
            </a:r>
            <a:r>
              <a:rPr lang="en-US" sz="2400" spc="-50" dirty="0">
                <a:solidFill>
                  <a:srgbClr val="DBEDF4"/>
                </a:solidFill>
                <a:latin typeface="Arial"/>
                <a:cs typeface="Arial"/>
              </a:rPr>
              <a:t>&amp; </a:t>
            </a:r>
            <a:r>
              <a:rPr lang="en-US" sz="2400" spc="-10" dirty="0">
                <a:solidFill>
                  <a:srgbClr val="DBEDF4"/>
                </a:solidFill>
                <a:latin typeface="Arial"/>
                <a:cs typeface="Arial"/>
              </a:rPr>
              <a:t>education</a:t>
            </a:r>
            <a:endParaRPr lang="en-US" sz="240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1815" y="3477767"/>
            <a:ext cx="1298575" cy="3289300"/>
            <a:chOff x="51815" y="3477767"/>
            <a:chExt cx="1298575" cy="3289300"/>
          </a:xfrm>
        </p:grpSpPr>
        <p:sp>
          <p:nvSpPr>
            <p:cNvPr id="11" name="object 11"/>
            <p:cNvSpPr/>
            <p:nvPr/>
          </p:nvSpPr>
          <p:spPr>
            <a:xfrm>
              <a:off x="567689" y="3496817"/>
              <a:ext cx="763905" cy="0"/>
            </a:xfrm>
            <a:custGeom>
              <a:avLst/>
              <a:gdLst/>
              <a:ahLst/>
              <a:cxnLst/>
              <a:rect l="l" t="t" r="r" b="b"/>
              <a:pathLst>
                <a:path w="763905">
                  <a:moveTo>
                    <a:pt x="0" y="0"/>
                  </a:moveTo>
                  <a:lnTo>
                    <a:pt x="763523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815" y="6371844"/>
              <a:ext cx="803148" cy="3520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815" y="6371842"/>
              <a:ext cx="757428" cy="39471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815" y="6387083"/>
              <a:ext cx="754380" cy="24993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6911" y="6429857"/>
            <a:ext cx="556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iitr.ac.in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2366" y="2159635"/>
            <a:ext cx="6088380" cy="3108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Please</a:t>
            </a:r>
            <a:r>
              <a:rPr sz="20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Visit</a:t>
            </a:r>
            <a:r>
              <a:rPr sz="2000" b="1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sz="2000" b="1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Our</a:t>
            </a:r>
            <a:r>
              <a:rPr sz="20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Dedicated</a:t>
            </a:r>
            <a:r>
              <a:rPr sz="2000" b="1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website:</a:t>
            </a:r>
            <a:endParaRPr sz="20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4000" b="1" spc="-10" dirty="0">
                <a:solidFill>
                  <a:srgbClr val="FFFF00"/>
                </a:solidFill>
                <a:latin typeface="Carlito"/>
                <a:cs typeface="Carlit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www.ir.iitr.ac.in</a:t>
            </a:r>
            <a:endParaRPr sz="4000" dirty="0">
              <a:latin typeface="Carlito"/>
              <a:cs typeface="Carlito"/>
            </a:endParaRPr>
          </a:p>
          <a:p>
            <a:pPr marL="932180">
              <a:lnSpc>
                <a:spcPct val="100000"/>
              </a:lnSpc>
              <a:spcBef>
                <a:spcPts val="3045"/>
              </a:spcBef>
            </a:pPr>
            <a:r>
              <a:rPr sz="3200" b="1" spc="-25" dirty="0">
                <a:solidFill>
                  <a:srgbClr val="FFFF00"/>
                </a:solidFill>
                <a:latin typeface="Carlito"/>
                <a:cs typeface="Carlito"/>
              </a:rPr>
              <a:t>Prof.</a:t>
            </a:r>
            <a:r>
              <a:rPr sz="3200" b="1" spc="-9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lang="en-US" sz="3200" b="1" dirty="0">
                <a:solidFill>
                  <a:srgbClr val="FFFF00"/>
                </a:solidFill>
                <a:latin typeface="Carlito"/>
                <a:cs typeface="Carlito"/>
              </a:rPr>
              <a:t>Karun Rawat</a:t>
            </a:r>
            <a:endParaRPr sz="3200" dirty="0">
              <a:latin typeface="Carlito"/>
              <a:cs typeface="Carlito"/>
            </a:endParaRPr>
          </a:p>
          <a:p>
            <a:pPr marL="932180" marR="828675">
              <a:lnSpc>
                <a:spcPct val="100000"/>
              </a:lnSpc>
              <a:spcBef>
                <a:spcPts val="20"/>
              </a:spcBef>
            </a:pPr>
            <a:r>
              <a:rPr sz="2800" b="1" dirty="0">
                <a:solidFill>
                  <a:srgbClr val="FFFFFF"/>
                </a:solidFill>
                <a:latin typeface="Carlito"/>
                <a:cs typeface="Carlito"/>
              </a:rPr>
              <a:t>Dean,</a:t>
            </a:r>
            <a:r>
              <a:rPr sz="2800" b="1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rlito"/>
                <a:cs typeface="Carlito"/>
              </a:rPr>
              <a:t>International</a:t>
            </a:r>
            <a:r>
              <a:rPr sz="2800" b="1" spc="-6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rlito"/>
                <a:cs typeface="Carlito"/>
              </a:rPr>
              <a:t>Relations </a:t>
            </a:r>
            <a:r>
              <a:rPr sz="2800" b="1" dirty="0">
                <a:solidFill>
                  <a:srgbClr val="FFFFFF"/>
                </a:solidFill>
                <a:latin typeface="Carlito"/>
                <a:cs typeface="Carlito"/>
              </a:rPr>
              <a:t>IIT</a:t>
            </a:r>
            <a:r>
              <a:rPr sz="2800" b="1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rlito"/>
                <a:cs typeface="Carlito"/>
              </a:rPr>
              <a:t>Roorkee,</a:t>
            </a:r>
            <a:r>
              <a:rPr sz="2800" b="1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Carlito"/>
                <a:cs typeface="Carlito"/>
              </a:rPr>
              <a:t>India</a:t>
            </a:r>
            <a:endParaRPr sz="2800" dirty="0">
              <a:latin typeface="Carlito"/>
              <a:cs typeface="Carlito"/>
            </a:endParaRPr>
          </a:p>
          <a:p>
            <a:pPr marL="932180">
              <a:lnSpc>
                <a:spcPct val="100000"/>
              </a:lnSpc>
            </a:pPr>
            <a:r>
              <a:rPr sz="2800" b="1" dirty="0">
                <a:latin typeface="Carlito"/>
                <a:cs typeface="Carlito"/>
              </a:rPr>
              <a:t>Email</a:t>
            </a:r>
            <a:r>
              <a:rPr sz="2800" b="1" spc="-50" dirty="0">
                <a:latin typeface="Carlito"/>
                <a:cs typeface="Carlito"/>
              </a:rPr>
              <a:t> </a:t>
            </a:r>
            <a:r>
              <a:rPr sz="2800" b="1" dirty="0">
                <a:latin typeface="Carlito"/>
                <a:cs typeface="Carlito"/>
              </a:rPr>
              <a:t>to:</a:t>
            </a:r>
            <a:r>
              <a:rPr sz="2800" b="1" spc="-35" dirty="0"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0000FF"/>
                </a:solidFill>
                <a:latin typeface="Carlito"/>
                <a:cs typeface="Carlito"/>
                <a:hlinkClick r:id="rId9"/>
              </a:rPr>
              <a:t>dean.ir@iitr.ac.in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609A949-A53E-146A-A2A3-E56DED830F75}"/>
              </a:ext>
            </a:extLst>
          </p:cNvPr>
          <p:cNvSpPr txBox="1">
            <a:spLocks/>
          </p:cNvSpPr>
          <p:nvPr/>
        </p:nvSpPr>
        <p:spPr bwMode="auto">
          <a:xfrm>
            <a:off x="7620000" y="533400"/>
            <a:ext cx="4102387" cy="838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altLang="en-US" sz="4800" dirty="0">
                <a:solidFill>
                  <a:srgbClr val="0000FF"/>
                </a:solidFill>
              </a:rPr>
              <a:t>Thank you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61" y="0"/>
            <a:ext cx="12192000" cy="1017269"/>
            <a:chOff x="761" y="0"/>
            <a:chExt cx="12192000" cy="101726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75492" y="0"/>
              <a:ext cx="1016507" cy="9601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61" y="9913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50800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0" y="6857998"/>
            <a:ext cx="12192000" cy="9525"/>
          </a:xfrm>
          <a:custGeom>
            <a:avLst/>
            <a:gdLst/>
            <a:ahLst/>
            <a:cxnLst/>
            <a:rect l="l" t="t" r="r" b="b"/>
            <a:pathLst>
              <a:path w="12192000" h="9525">
                <a:moveTo>
                  <a:pt x="0" y="9018"/>
                </a:moveTo>
                <a:lnTo>
                  <a:pt x="12192000" y="9018"/>
                </a:lnTo>
                <a:lnTo>
                  <a:pt x="12192000" y="0"/>
                </a:lnTo>
                <a:lnTo>
                  <a:pt x="0" y="0"/>
                </a:lnTo>
                <a:lnTo>
                  <a:pt x="0" y="9018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51719" y="6448044"/>
            <a:ext cx="2223516" cy="19812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011279" y="6687083"/>
            <a:ext cx="9080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5"/>
              </a:lnSpc>
            </a:pPr>
            <a:r>
              <a:rPr sz="1400" b="1" spc="-50" dirty="0">
                <a:solidFill>
                  <a:srgbClr val="FFFFFF"/>
                </a:solidFill>
                <a:latin typeface="Carlito"/>
                <a:cs typeface="Carlito"/>
              </a:rPr>
              <a:t>2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6391655"/>
            <a:ext cx="12192000" cy="466725"/>
          </a:xfrm>
          <a:custGeom>
            <a:avLst/>
            <a:gdLst/>
            <a:ahLst/>
            <a:cxnLst/>
            <a:rect l="l" t="t" r="r" b="b"/>
            <a:pathLst>
              <a:path w="12192000" h="466725">
                <a:moveTo>
                  <a:pt x="12192000" y="466342"/>
                </a:moveTo>
                <a:lnTo>
                  <a:pt x="12192000" y="0"/>
                </a:lnTo>
                <a:lnTo>
                  <a:pt x="0" y="0"/>
                </a:lnTo>
                <a:lnTo>
                  <a:pt x="0" y="466342"/>
                </a:lnTo>
                <a:lnTo>
                  <a:pt x="12192000" y="46634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9506966" y="253"/>
            <a:ext cx="1174750" cy="947419"/>
            <a:chOff x="9506966" y="253"/>
            <a:chExt cx="1174750" cy="947419"/>
          </a:xfrm>
        </p:grpSpPr>
        <p:sp>
          <p:nvSpPr>
            <p:cNvPr id="13" name="object 13"/>
            <p:cNvSpPr/>
            <p:nvPr/>
          </p:nvSpPr>
          <p:spPr>
            <a:xfrm>
              <a:off x="9519666" y="12953"/>
              <a:ext cx="1149350" cy="922019"/>
            </a:xfrm>
            <a:custGeom>
              <a:avLst/>
              <a:gdLst/>
              <a:ahLst/>
              <a:cxnLst/>
              <a:rect l="l" t="t" r="r" b="b"/>
              <a:pathLst>
                <a:path w="1149350" h="922019">
                  <a:moveTo>
                    <a:pt x="1149096" y="0"/>
                  </a:moveTo>
                  <a:lnTo>
                    <a:pt x="0" y="0"/>
                  </a:lnTo>
                  <a:lnTo>
                    <a:pt x="0" y="922020"/>
                  </a:lnTo>
                  <a:lnTo>
                    <a:pt x="1149096" y="922020"/>
                  </a:lnTo>
                  <a:lnTo>
                    <a:pt x="1149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519666" y="12953"/>
              <a:ext cx="1149350" cy="922019"/>
            </a:xfrm>
            <a:custGeom>
              <a:avLst/>
              <a:gdLst/>
              <a:ahLst/>
              <a:cxnLst/>
              <a:rect l="l" t="t" r="r" b="b"/>
              <a:pathLst>
                <a:path w="1149350" h="922019">
                  <a:moveTo>
                    <a:pt x="0" y="922020"/>
                  </a:moveTo>
                  <a:lnTo>
                    <a:pt x="1149096" y="922020"/>
                  </a:lnTo>
                  <a:lnTo>
                    <a:pt x="1149096" y="0"/>
                  </a:lnTo>
                  <a:lnTo>
                    <a:pt x="0" y="0"/>
                  </a:lnTo>
                  <a:lnTo>
                    <a:pt x="0" y="92202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81878" y="4156772"/>
            <a:ext cx="1927860" cy="498348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518921" y="64770"/>
            <a:ext cx="8945320" cy="722761"/>
          </a:xfrm>
          <a:prstGeom prst="rect">
            <a:avLst/>
          </a:prstGeom>
        </p:spPr>
        <p:txBody>
          <a:bodyPr vert="horz" wrap="square" lIns="0" tIns="106171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solidFill>
                  <a:srgbClr val="0000FF"/>
                </a:solidFill>
                <a:latin typeface="Georgia" panose="02040502050405020303" pitchFamily="18" charset="0"/>
              </a:rPr>
              <a:t>I</a:t>
            </a:r>
            <a:r>
              <a:rPr dirty="0">
                <a:solidFill>
                  <a:srgbClr val="0000FF"/>
                </a:solidFill>
                <a:latin typeface="Georgia" panose="02040502050405020303" pitchFamily="18" charset="0"/>
              </a:rPr>
              <a:t>ITR</a:t>
            </a:r>
            <a:r>
              <a:rPr lang="en-US" dirty="0">
                <a:solidFill>
                  <a:srgbClr val="0000FF"/>
                </a:solidFill>
                <a:latin typeface="Georgia" panose="02040502050405020303" pitchFamily="18" charset="0"/>
              </a:rPr>
              <a:t>@</a:t>
            </a:r>
            <a:r>
              <a:rPr dirty="0">
                <a:solidFill>
                  <a:srgbClr val="0000FF"/>
                </a:solidFill>
                <a:latin typeface="Georgia" panose="02040502050405020303" pitchFamily="18" charset="0"/>
              </a:rPr>
              <a:t>17</a:t>
            </a:r>
            <a:r>
              <a:rPr lang="en-US" dirty="0">
                <a:solidFill>
                  <a:srgbClr val="0000FF"/>
                </a:solidFill>
                <a:latin typeface="Georgia" panose="02040502050405020303" pitchFamily="18" charset="0"/>
              </a:rPr>
              <a:t>8</a:t>
            </a:r>
            <a:r>
              <a:rPr spc="-35" dirty="0">
                <a:solidFill>
                  <a:srgbClr val="0000FF"/>
                </a:solidFill>
                <a:latin typeface="Georgia" panose="02040502050405020303" pitchFamily="18" charset="0"/>
              </a:rPr>
              <a:t> </a:t>
            </a:r>
            <a:r>
              <a:rPr spc="-10" dirty="0">
                <a:solidFill>
                  <a:srgbClr val="0000FF"/>
                </a:solidFill>
                <a:latin typeface="Georgia" panose="02040502050405020303" pitchFamily="18" charset="0"/>
              </a:rPr>
              <a:t>years</a:t>
            </a:r>
            <a:endParaRPr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26682" y="4207447"/>
            <a:ext cx="619125" cy="33855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0"/>
              </a:spcBef>
            </a:pPr>
            <a:r>
              <a:rPr sz="2000" b="1" spc="-25" dirty="0">
                <a:latin typeface="Liberation Sans Narrow"/>
                <a:cs typeface="Liberation Sans Narrow"/>
              </a:rPr>
              <a:t>33</a:t>
            </a:r>
            <a:r>
              <a:rPr lang="en-US" sz="2000" b="1" spc="-25" dirty="0">
                <a:latin typeface="Liberation Sans Narrow"/>
                <a:cs typeface="Liberation Sans Narrow"/>
              </a:rPr>
              <a:t>9</a:t>
            </a:r>
            <a:endParaRPr sz="2000" dirty="0">
              <a:latin typeface="Liberation Sans Narrow"/>
              <a:cs typeface="Liberation Sans Narrow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7115" y="2121153"/>
            <a:ext cx="9049144" cy="4457700"/>
            <a:chOff x="0" y="2074164"/>
            <a:chExt cx="9049144" cy="4457700"/>
          </a:xfrm>
        </p:grpSpPr>
        <p:sp>
          <p:nvSpPr>
            <p:cNvPr id="23" name="object 23"/>
            <p:cNvSpPr/>
            <p:nvPr/>
          </p:nvSpPr>
          <p:spPr>
            <a:xfrm>
              <a:off x="4746384" y="4087494"/>
              <a:ext cx="4302760" cy="542925"/>
            </a:xfrm>
            <a:custGeom>
              <a:avLst/>
              <a:gdLst/>
              <a:ahLst/>
              <a:cxnLst/>
              <a:rect l="l" t="t" r="r" b="b"/>
              <a:pathLst>
                <a:path w="4302759" h="542925">
                  <a:moveTo>
                    <a:pt x="0" y="90424"/>
                  </a:moveTo>
                  <a:lnTo>
                    <a:pt x="7110" y="55239"/>
                  </a:lnTo>
                  <a:lnTo>
                    <a:pt x="26495" y="26495"/>
                  </a:lnTo>
                  <a:lnTo>
                    <a:pt x="55239" y="7110"/>
                  </a:lnTo>
                  <a:lnTo>
                    <a:pt x="90424" y="0"/>
                  </a:lnTo>
                  <a:lnTo>
                    <a:pt x="4211828" y="0"/>
                  </a:lnTo>
                  <a:lnTo>
                    <a:pt x="4247012" y="7110"/>
                  </a:lnTo>
                  <a:lnTo>
                    <a:pt x="4275756" y="26495"/>
                  </a:lnTo>
                  <a:lnTo>
                    <a:pt x="4295141" y="55239"/>
                  </a:lnTo>
                  <a:lnTo>
                    <a:pt x="4302252" y="90424"/>
                  </a:lnTo>
                  <a:lnTo>
                    <a:pt x="4302252" y="452119"/>
                  </a:lnTo>
                  <a:lnTo>
                    <a:pt x="4295141" y="487304"/>
                  </a:lnTo>
                  <a:lnTo>
                    <a:pt x="4275756" y="516048"/>
                  </a:lnTo>
                  <a:lnTo>
                    <a:pt x="4247012" y="535433"/>
                  </a:lnTo>
                  <a:lnTo>
                    <a:pt x="4211828" y="542544"/>
                  </a:lnTo>
                  <a:lnTo>
                    <a:pt x="90424" y="542544"/>
                  </a:lnTo>
                  <a:lnTo>
                    <a:pt x="55239" y="535433"/>
                  </a:lnTo>
                  <a:lnTo>
                    <a:pt x="26495" y="516048"/>
                  </a:lnTo>
                  <a:lnTo>
                    <a:pt x="7110" y="487304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2074164"/>
              <a:ext cx="4570476" cy="4457700"/>
            </a:xfrm>
            <a:prstGeom prst="rect">
              <a:avLst/>
            </a:prstGeom>
          </p:spPr>
        </p:pic>
      </p:grpSp>
      <p:sp>
        <p:nvSpPr>
          <p:cNvPr id="25" name="object 25"/>
          <p:cNvSpPr txBox="1">
            <a:spLocks noGrp="1"/>
          </p:cNvSpPr>
          <p:nvPr>
            <p:ph type="body" idx="1"/>
          </p:nvPr>
        </p:nvSpPr>
        <p:spPr>
          <a:xfrm>
            <a:off x="214781" y="1217938"/>
            <a:ext cx="8945320" cy="27962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</a:tabLst>
            </a:pPr>
            <a:r>
              <a:rPr spc="-20" dirty="0"/>
              <a:t>IITs</a:t>
            </a:r>
            <a:r>
              <a:rPr spc="-60" dirty="0"/>
              <a:t> </a:t>
            </a:r>
            <a:r>
              <a:rPr dirty="0"/>
              <a:t>are</a:t>
            </a:r>
            <a:r>
              <a:rPr spc="-35" dirty="0"/>
              <a:t> </a:t>
            </a:r>
            <a:r>
              <a:rPr dirty="0"/>
              <a:t>autonomous</a:t>
            </a:r>
            <a:r>
              <a:rPr spc="-75" dirty="0"/>
              <a:t> </a:t>
            </a:r>
            <a:r>
              <a:rPr dirty="0"/>
              <a:t>public</a:t>
            </a:r>
            <a:r>
              <a:rPr spc="-65" dirty="0"/>
              <a:t> </a:t>
            </a:r>
            <a:r>
              <a:rPr dirty="0"/>
              <a:t>institutes</a:t>
            </a:r>
            <a:r>
              <a:rPr spc="-70" dirty="0"/>
              <a:t> </a:t>
            </a:r>
            <a:r>
              <a:rPr dirty="0"/>
              <a:t>of</a:t>
            </a:r>
            <a:r>
              <a:rPr spc="-45" dirty="0"/>
              <a:t> </a:t>
            </a:r>
            <a:r>
              <a:rPr dirty="0"/>
              <a:t>higher</a:t>
            </a:r>
            <a:r>
              <a:rPr spc="-55" dirty="0"/>
              <a:t> </a:t>
            </a:r>
            <a:r>
              <a:rPr spc="-10" dirty="0"/>
              <a:t>education</a:t>
            </a: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dirty="0">
                <a:solidFill>
                  <a:srgbClr val="00B050"/>
                </a:solidFill>
              </a:rPr>
              <a:t>Governed</a:t>
            </a:r>
            <a:r>
              <a:rPr spc="-20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by</a:t>
            </a:r>
            <a:r>
              <a:rPr spc="-3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the</a:t>
            </a:r>
            <a:r>
              <a:rPr spc="-25" dirty="0">
                <a:solidFill>
                  <a:srgbClr val="00B050"/>
                </a:solidFill>
              </a:rPr>
              <a:t> </a:t>
            </a:r>
            <a:r>
              <a:rPr spc="-10" dirty="0">
                <a:solidFill>
                  <a:srgbClr val="00B050"/>
                </a:solidFill>
              </a:rPr>
              <a:t>Institutes</a:t>
            </a:r>
            <a:r>
              <a:rPr spc="-5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of</a:t>
            </a:r>
            <a:r>
              <a:rPr spc="-30" dirty="0">
                <a:solidFill>
                  <a:srgbClr val="00B050"/>
                </a:solidFill>
              </a:rPr>
              <a:t> </a:t>
            </a:r>
            <a:r>
              <a:rPr spc="-20" dirty="0">
                <a:solidFill>
                  <a:srgbClr val="00B050"/>
                </a:solidFill>
              </a:rPr>
              <a:t>Technology</a:t>
            </a:r>
            <a:r>
              <a:rPr spc="-5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Act,</a:t>
            </a:r>
            <a:r>
              <a:rPr spc="-4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1961</a:t>
            </a:r>
            <a:r>
              <a:rPr spc="-50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which</a:t>
            </a:r>
            <a:r>
              <a:rPr spc="-3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has</a:t>
            </a:r>
            <a:r>
              <a:rPr spc="-35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declared</a:t>
            </a:r>
            <a:r>
              <a:rPr spc="-20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them</a:t>
            </a:r>
            <a:r>
              <a:rPr spc="-35" dirty="0">
                <a:solidFill>
                  <a:srgbClr val="00B050"/>
                </a:solidFill>
              </a:rPr>
              <a:t> </a:t>
            </a:r>
            <a:r>
              <a:rPr spc="-25" dirty="0">
                <a:solidFill>
                  <a:srgbClr val="00B050"/>
                </a:solidFill>
              </a:rPr>
              <a:t>as</a:t>
            </a:r>
          </a:p>
          <a:p>
            <a:pPr marL="355600">
              <a:lnSpc>
                <a:spcPct val="100000"/>
              </a:lnSpc>
            </a:pPr>
            <a:r>
              <a:rPr dirty="0">
                <a:solidFill>
                  <a:srgbClr val="00B050"/>
                </a:solidFill>
              </a:rPr>
              <a:t>institutions</a:t>
            </a:r>
            <a:r>
              <a:rPr spc="-70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of</a:t>
            </a:r>
            <a:r>
              <a:rPr spc="-40" dirty="0">
                <a:solidFill>
                  <a:srgbClr val="00B050"/>
                </a:solidFill>
              </a:rPr>
              <a:t> </a:t>
            </a:r>
            <a:r>
              <a:rPr dirty="0">
                <a:solidFill>
                  <a:srgbClr val="00B050"/>
                </a:solidFill>
              </a:rPr>
              <a:t>national</a:t>
            </a:r>
            <a:r>
              <a:rPr spc="-55" dirty="0">
                <a:solidFill>
                  <a:srgbClr val="00B050"/>
                </a:solidFill>
              </a:rPr>
              <a:t> </a:t>
            </a:r>
            <a:r>
              <a:rPr spc="-10" dirty="0">
                <a:solidFill>
                  <a:srgbClr val="00B050"/>
                </a:solidFill>
              </a:rPr>
              <a:t>importance</a:t>
            </a:r>
          </a:p>
          <a:p>
            <a:pPr marL="4718685" lvl="1" indent="-286385">
              <a:lnSpc>
                <a:spcPct val="100000"/>
              </a:lnSpc>
              <a:spcBef>
                <a:spcPts val="1315"/>
              </a:spcBef>
              <a:buFont typeface="Arial"/>
              <a:buChar char="•"/>
              <a:tabLst>
                <a:tab pos="4718685" algn="l"/>
              </a:tabLst>
            </a:pPr>
            <a:r>
              <a:rPr sz="2000" b="1" spc="65" dirty="0">
                <a:solidFill>
                  <a:srgbClr val="C00000"/>
                </a:solidFill>
                <a:latin typeface="Liberation Sans Narrow"/>
                <a:cs typeface="Liberation Sans Narrow"/>
              </a:rPr>
              <a:t>Origin:</a:t>
            </a:r>
            <a:r>
              <a:rPr sz="2000" b="1" spc="-20" dirty="0">
                <a:solidFill>
                  <a:srgbClr val="C00000"/>
                </a:solidFill>
                <a:latin typeface="Liberation Sans Narrow"/>
                <a:cs typeface="Liberation Sans Narrow"/>
              </a:rPr>
              <a:t> 1847</a:t>
            </a:r>
            <a:endParaRPr sz="2000" dirty="0">
              <a:latin typeface="Liberation Sans Narrow"/>
              <a:cs typeface="Liberation Sans Narrow"/>
            </a:endParaRPr>
          </a:p>
          <a:p>
            <a:pPr marL="4718685" lvl="1" indent="-286385" algn="just">
              <a:spcBef>
                <a:spcPts val="1200"/>
              </a:spcBef>
              <a:buFont typeface="Arial"/>
              <a:buChar char="•"/>
              <a:tabLst>
                <a:tab pos="4718685" algn="l"/>
              </a:tabLst>
            </a:pPr>
            <a:r>
              <a:rPr sz="2000" b="1" spc="8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Govt</a:t>
            </a:r>
            <a:r>
              <a:rPr sz="2000" b="1" spc="-3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z="2000" b="1" spc="14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of</a:t>
            </a:r>
            <a:r>
              <a:rPr sz="2000" b="1" spc="-1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z="2000" b="1" spc="8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India</a:t>
            </a:r>
            <a:r>
              <a:rPr sz="2000" b="1" spc="-2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z="2000" b="1" spc="8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Celebrated</a:t>
            </a:r>
            <a:r>
              <a:rPr sz="2000" b="1" spc="-3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z="2000" b="1" spc="-2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175</a:t>
            </a:r>
            <a:endParaRPr sz="2000" dirty="0">
              <a:solidFill>
                <a:srgbClr val="0000FF"/>
              </a:solidFill>
              <a:latin typeface="Liberation Sans Narrow"/>
              <a:cs typeface="Liberation Sans Narrow"/>
            </a:endParaRPr>
          </a:p>
          <a:p>
            <a:pPr marL="4718685" marR="417195" algn="just">
              <a:spcBef>
                <a:spcPts val="5"/>
              </a:spcBef>
            </a:pPr>
            <a:r>
              <a:rPr dirty="0">
                <a:solidFill>
                  <a:srgbClr val="0000FF"/>
                </a:solidFill>
                <a:latin typeface="Liberation Sans Narrow"/>
                <a:cs typeface="Liberation Sans Narrow"/>
              </a:rPr>
              <a:t>Years</a:t>
            </a:r>
            <a:r>
              <a:rPr spc="1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pc="14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of</a:t>
            </a:r>
            <a:r>
              <a:rPr spc="2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pc="9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IIT</a:t>
            </a:r>
            <a:r>
              <a:rPr spc="1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pc="9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Roorkee</a:t>
            </a:r>
            <a:r>
              <a:rPr spc="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lang="en-US" spc="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in 2022 </a:t>
            </a:r>
            <a:r>
              <a:rPr spc="8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by</a:t>
            </a:r>
            <a:r>
              <a:rPr spc="2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pc="5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releasing </a:t>
            </a:r>
            <a:r>
              <a:rPr spc="11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commemorative</a:t>
            </a:r>
            <a:r>
              <a:rPr spc="1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dirty="0">
                <a:solidFill>
                  <a:srgbClr val="0000FF"/>
                </a:solidFill>
                <a:latin typeface="Liberation Sans Narrow"/>
                <a:cs typeface="Liberation Sans Narrow"/>
              </a:rPr>
              <a:t>Coins</a:t>
            </a:r>
            <a:r>
              <a:rPr spc="-30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pc="17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&amp;</a:t>
            </a:r>
            <a:r>
              <a:rPr spc="1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 </a:t>
            </a:r>
            <a:r>
              <a:rPr spc="55" dirty="0">
                <a:solidFill>
                  <a:srgbClr val="0000FF"/>
                </a:solidFill>
                <a:latin typeface="Liberation Sans Narrow"/>
                <a:cs typeface="Liberation Sans Narrow"/>
              </a:rPr>
              <a:t>Stamps</a:t>
            </a:r>
          </a:p>
        </p:txBody>
      </p:sp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91216" y="2380488"/>
            <a:ext cx="1510283" cy="1498092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1687829" y="2313818"/>
            <a:ext cx="10139935" cy="3198490"/>
            <a:chOff x="1687829" y="2313818"/>
            <a:chExt cx="10139935" cy="3198490"/>
          </a:xfrm>
        </p:grpSpPr>
        <p:sp>
          <p:nvSpPr>
            <p:cNvPr id="28" name="object 28"/>
            <p:cNvSpPr/>
            <p:nvPr/>
          </p:nvSpPr>
          <p:spPr>
            <a:xfrm>
              <a:off x="1687829" y="2698242"/>
              <a:ext cx="988060" cy="280670"/>
            </a:xfrm>
            <a:custGeom>
              <a:avLst/>
              <a:gdLst/>
              <a:ahLst/>
              <a:cxnLst/>
              <a:rect l="l" t="t" r="r" b="b"/>
              <a:pathLst>
                <a:path w="988060" h="280669">
                  <a:moveTo>
                    <a:pt x="0" y="280415"/>
                  </a:moveTo>
                  <a:lnTo>
                    <a:pt x="987552" y="280415"/>
                  </a:lnTo>
                  <a:lnTo>
                    <a:pt x="987552" y="0"/>
                  </a:lnTo>
                  <a:lnTo>
                    <a:pt x="0" y="0"/>
                  </a:lnTo>
                  <a:lnTo>
                    <a:pt x="0" y="280415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29462" y="2313818"/>
              <a:ext cx="1508759" cy="149656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88196" y="4014216"/>
              <a:ext cx="2639568" cy="1498092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1929109" y="6485635"/>
            <a:ext cx="1054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1000">
              <a:latin typeface="Verdana"/>
              <a:cs typeface="Verdana"/>
            </a:endParaRPr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4833150" y="4803168"/>
          <a:ext cx="4263109" cy="1979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49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6991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Parameter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World</a:t>
                      </a:r>
                      <a:r>
                        <a:rPr sz="2000" b="1" spc="-1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Rank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Citations</a:t>
                      </a:r>
                      <a:r>
                        <a:rPr sz="2000" spc="-5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200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per</a:t>
                      </a:r>
                      <a:r>
                        <a:rPr sz="2000" spc="-35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2000" spc="-1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Faculty</a:t>
                      </a:r>
                      <a:endParaRPr sz="2000" dirty="0">
                        <a:latin typeface="Carlito"/>
                        <a:cs typeface="Carlito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en-US" sz="2000" b="0" spc="-25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61</a:t>
                      </a:r>
                      <a:endParaRPr sz="2000" b="0" dirty="0">
                        <a:latin typeface="Carlito"/>
                        <a:cs typeface="Carlito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en-US" sz="200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Engineering &amp; Technology</a:t>
                      </a:r>
                      <a:endParaRPr sz="2000" dirty="0">
                        <a:latin typeface="Carlito"/>
                        <a:cs typeface="Carlito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en-US" sz="2000" spc="-25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131</a:t>
                      </a:r>
                      <a:endParaRPr sz="2000" dirty="0">
                        <a:latin typeface="Carlito"/>
                        <a:cs typeface="Carlito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en-US" sz="200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Employer</a:t>
                      </a:r>
                      <a:r>
                        <a:rPr lang="en-US" sz="2000" spc="-65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lang="en-US" sz="2000" spc="-1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Reputation</a:t>
                      </a:r>
                      <a:endParaRPr lang="en-US" sz="2000" dirty="0">
                        <a:latin typeface="Carlito"/>
                        <a:cs typeface="Carlito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en-US" sz="2000" spc="-25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234</a:t>
                      </a:r>
                      <a:endParaRPr lang="en-US" sz="2000" dirty="0">
                        <a:latin typeface="Carlito"/>
                        <a:cs typeface="Carlito"/>
                      </a:endParaRPr>
                    </a:p>
                  </a:txBody>
                  <a:tcPr marL="0" marR="0" marT="3048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en-US" sz="200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Natural Sciences</a:t>
                      </a: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en-US" sz="2000" dirty="0">
                          <a:solidFill>
                            <a:srgbClr val="0000FF"/>
                          </a:solidFill>
                          <a:latin typeface="Carlito"/>
                          <a:cs typeface="Carlito"/>
                        </a:rPr>
                        <a:t>308</a:t>
                      </a:r>
                    </a:p>
                  </a:txBody>
                  <a:tcPr marL="0" marR="0" marT="3048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757643"/>
                  </a:ext>
                </a:extLst>
              </a:tr>
            </a:tbl>
          </a:graphicData>
        </a:graphic>
      </p:graphicFrame>
      <p:pic>
        <p:nvPicPr>
          <p:cNvPr id="33" name="object 13">
            <a:extLst>
              <a:ext uri="{FF2B5EF4-FFF2-40B4-BE49-F238E27FC236}">
                <a16:creationId xmlns:a16="http://schemas.microsoft.com/office/drawing/2014/main" id="{EAE96C02-F66E-9603-3C9F-08CC859449CC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7777" y="-17370"/>
            <a:ext cx="1000953" cy="1016507"/>
          </a:xfrm>
          <a:prstGeom prst="rect">
            <a:avLst/>
          </a:prstGeom>
        </p:spPr>
      </p:pic>
      <p:grpSp>
        <p:nvGrpSpPr>
          <p:cNvPr id="34" name="Group 5">
            <a:extLst>
              <a:ext uri="{FF2B5EF4-FFF2-40B4-BE49-F238E27FC236}">
                <a16:creationId xmlns:a16="http://schemas.microsoft.com/office/drawing/2014/main" id="{A1BC5C81-5907-1A81-1E7B-83532FC509DD}"/>
              </a:ext>
            </a:extLst>
          </p:cNvPr>
          <p:cNvGrpSpPr/>
          <p:nvPr/>
        </p:nvGrpSpPr>
        <p:grpSpPr>
          <a:xfrm>
            <a:off x="11328271" y="6121272"/>
            <a:ext cx="653543" cy="653543"/>
            <a:chOff x="0" y="0"/>
            <a:chExt cx="812800" cy="812800"/>
          </a:xfrm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B859074E-C2E0-EFE7-AC16-B8E8E8FF992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6092"/>
            </a:solidFill>
          </p:spPr>
          <p:txBody>
            <a:bodyPr/>
            <a:lstStyle/>
            <a:p>
              <a:endParaRPr lang="en-I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58924082-932F-AA79-1DB7-7134CC3850D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61" y="0"/>
            <a:ext cx="12192000" cy="1017269"/>
            <a:chOff x="761" y="0"/>
            <a:chExt cx="12192000" cy="101726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75492" y="0"/>
              <a:ext cx="1016507" cy="9601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61" y="9913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50800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17804" y="1066800"/>
            <a:ext cx="8876030" cy="5471160"/>
            <a:chOff x="717804" y="1066800"/>
            <a:chExt cx="8876030" cy="547116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97836" y="2118360"/>
              <a:ext cx="7095744" cy="350885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7804" y="1066800"/>
              <a:ext cx="5876544" cy="547116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1998579" y="6629806"/>
            <a:ext cx="1162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FFFFFF"/>
                </a:solidFill>
                <a:latin typeface="Carlito"/>
                <a:cs typeface="Carlito"/>
              </a:rPr>
              <a:t>3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73100" y="50419"/>
            <a:ext cx="54444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C00000"/>
                </a:solidFill>
                <a:latin typeface="Times New Roman"/>
                <a:cs typeface="Times New Roman"/>
              </a:rPr>
              <a:t>IIT</a:t>
            </a:r>
            <a:r>
              <a:rPr sz="44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C00000"/>
                </a:solidFill>
                <a:latin typeface="Times New Roman"/>
                <a:cs typeface="Times New Roman"/>
              </a:rPr>
              <a:t>Roorkee</a:t>
            </a:r>
            <a:r>
              <a:rPr sz="44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44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spc="-10" dirty="0">
                <a:solidFill>
                  <a:srgbClr val="C00000"/>
                </a:solidFill>
                <a:latin typeface="Times New Roman"/>
                <a:cs typeface="Times New Roman"/>
              </a:rPr>
              <a:t>Campus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5800" y="4840223"/>
            <a:ext cx="4695825" cy="370840"/>
          </a:xfrm>
          <a:prstGeom prst="rect">
            <a:avLst/>
          </a:prstGeom>
          <a:solidFill>
            <a:srgbClr val="C5D9F0"/>
          </a:solidFill>
        </p:spPr>
        <p:txBody>
          <a:bodyPr vert="horz" wrap="square" lIns="0" tIns="393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New</a:t>
            </a:r>
            <a:r>
              <a:rPr sz="18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Delhi</a:t>
            </a:r>
            <a:r>
              <a:rPr sz="18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18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IIT</a:t>
            </a:r>
            <a:r>
              <a:rPr sz="1800" spc="-6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Roorkee</a:t>
            </a:r>
            <a:r>
              <a:rPr sz="1800" spc="4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Wingdings"/>
                <a:cs typeface="Wingdings"/>
              </a:rPr>
              <a:t></a:t>
            </a:r>
            <a:r>
              <a:rPr sz="18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3.5</a:t>
            </a:r>
            <a:r>
              <a:rPr sz="18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18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FF"/>
                </a:solidFill>
                <a:latin typeface="Times New Roman"/>
                <a:cs typeface="Times New Roman"/>
              </a:rPr>
              <a:t>(Train/Cab)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699247" y="2520695"/>
            <a:ext cx="3023870" cy="3901440"/>
            <a:chOff x="7699247" y="2520695"/>
            <a:chExt cx="3023870" cy="390144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99247" y="2520695"/>
              <a:ext cx="3023616" cy="201625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99247" y="4695444"/>
              <a:ext cx="3023616" cy="172669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9247378" y="2570226"/>
            <a:ext cx="19958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Comic Sans MS"/>
                <a:cs typeface="Comic Sans MS"/>
              </a:rPr>
              <a:t>Haridwar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52609" y="4660519"/>
            <a:ext cx="20415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Comic Sans MS"/>
                <a:cs typeface="Comic Sans MS"/>
              </a:rPr>
              <a:t>Rishikesh</a:t>
            </a:r>
            <a:endParaRPr sz="3600">
              <a:latin typeface="Comic Sans MS"/>
              <a:cs typeface="Comic Sans MS"/>
            </a:endParaRPr>
          </a:p>
        </p:txBody>
      </p:sp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67243" y="653795"/>
            <a:ext cx="3087624" cy="1754124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882633" y="634365"/>
            <a:ext cx="17633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Comic Sans MS"/>
                <a:cs typeface="Comic Sans MS"/>
              </a:rPr>
              <a:t>Roorkee</a:t>
            </a:r>
            <a:endParaRPr sz="3600">
              <a:latin typeface="Comic Sans MS"/>
              <a:cs typeface="Comic Sans MS"/>
            </a:endParaRPr>
          </a:p>
        </p:txBody>
      </p:sp>
      <p:pic>
        <p:nvPicPr>
          <p:cNvPr id="25" name="object 13">
            <a:extLst>
              <a:ext uri="{FF2B5EF4-FFF2-40B4-BE49-F238E27FC236}">
                <a16:creationId xmlns:a16="http://schemas.microsoft.com/office/drawing/2014/main" id="{A0B6B5F5-9EDC-A03F-4A3F-E82458B55B06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 rot="16200000">
            <a:off x="11183268" y="5825609"/>
            <a:ext cx="1000953" cy="101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5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02548" y="247140"/>
            <a:ext cx="723665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solidFill>
                  <a:srgbClr val="C00000"/>
                </a:solidFill>
                <a:latin typeface="Amasis MT Pro Black" panose="02040A04050005020304" pitchFamily="18" charset="0"/>
                <a:cs typeface="Arial"/>
              </a:rPr>
              <a:t>IIT</a:t>
            </a:r>
            <a:r>
              <a:rPr b="0" spc="-114" dirty="0">
                <a:solidFill>
                  <a:srgbClr val="C00000"/>
                </a:solidFill>
                <a:latin typeface="Amasis MT Pro Black" panose="02040A04050005020304" pitchFamily="18" charset="0"/>
                <a:cs typeface="Arial"/>
              </a:rPr>
              <a:t> </a:t>
            </a:r>
            <a:r>
              <a:rPr b="0" spc="-10" dirty="0">
                <a:solidFill>
                  <a:srgbClr val="C00000"/>
                </a:solidFill>
                <a:latin typeface="Amasis MT Pro Black" panose="02040A04050005020304" pitchFamily="18" charset="0"/>
                <a:cs typeface="Arial"/>
              </a:rPr>
              <a:t>Roorkee:</a:t>
            </a:r>
            <a:r>
              <a:rPr b="0" spc="-204" dirty="0">
                <a:solidFill>
                  <a:srgbClr val="C00000"/>
                </a:solidFill>
                <a:latin typeface="Amasis MT Pro Black" panose="02040A04050005020304" pitchFamily="18" charset="0"/>
                <a:cs typeface="Arial"/>
              </a:rPr>
              <a:t> </a:t>
            </a:r>
            <a:r>
              <a:rPr b="0" dirty="0">
                <a:solidFill>
                  <a:srgbClr val="C00000"/>
                </a:solidFill>
                <a:latin typeface="Amasis MT Pro Black" panose="02040A04050005020304" pitchFamily="18" charset="0"/>
                <a:cs typeface="Arial"/>
              </a:rPr>
              <a:t>At</a:t>
            </a:r>
            <a:r>
              <a:rPr b="0" spc="-30" dirty="0">
                <a:solidFill>
                  <a:srgbClr val="C00000"/>
                </a:solidFill>
                <a:latin typeface="Amasis MT Pro Black" panose="02040A04050005020304" pitchFamily="18" charset="0"/>
                <a:cs typeface="Arial"/>
              </a:rPr>
              <a:t> </a:t>
            </a:r>
            <a:r>
              <a:rPr b="0" dirty="0">
                <a:solidFill>
                  <a:srgbClr val="C00000"/>
                </a:solidFill>
                <a:latin typeface="Amasis MT Pro Black" panose="02040A04050005020304" pitchFamily="18" charset="0"/>
                <a:cs typeface="Arial"/>
              </a:rPr>
              <a:t>a</a:t>
            </a:r>
            <a:r>
              <a:rPr b="0" spc="-40" dirty="0">
                <a:solidFill>
                  <a:srgbClr val="C00000"/>
                </a:solidFill>
                <a:latin typeface="Amasis MT Pro Black" panose="02040A04050005020304" pitchFamily="18" charset="0"/>
                <a:cs typeface="Arial"/>
              </a:rPr>
              <a:t> </a:t>
            </a:r>
            <a:r>
              <a:rPr b="0" spc="-10" dirty="0">
                <a:solidFill>
                  <a:srgbClr val="C00000"/>
                </a:solidFill>
                <a:latin typeface="Amasis MT Pro Black" panose="02040A04050005020304" pitchFamily="18" charset="0"/>
                <a:cs typeface="Arial"/>
              </a:rPr>
              <a:t>Glance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8234045" cy="6318250"/>
            <a:chOff x="0" y="0"/>
            <a:chExt cx="8234045" cy="63182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679447" cy="153466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71649" y="2539745"/>
              <a:ext cx="1277620" cy="1146175"/>
            </a:xfrm>
            <a:custGeom>
              <a:avLst/>
              <a:gdLst/>
              <a:ahLst/>
              <a:cxnLst/>
              <a:rect l="l" t="t" r="r" b="b"/>
              <a:pathLst>
                <a:path w="1277620" h="1146175">
                  <a:moveTo>
                    <a:pt x="638556" y="0"/>
                  </a:moveTo>
                  <a:lnTo>
                    <a:pt x="588651" y="1723"/>
                  </a:lnTo>
                  <a:lnTo>
                    <a:pt x="539797" y="6810"/>
                  </a:lnTo>
                  <a:lnTo>
                    <a:pt x="492136" y="15133"/>
                  </a:lnTo>
                  <a:lnTo>
                    <a:pt x="445810" y="26564"/>
                  </a:lnTo>
                  <a:lnTo>
                    <a:pt x="400960" y="40975"/>
                  </a:lnTo>
                  <a:lnTo>
                    <a:pt x="357729" y="58240"/>
                  </a:lnTo>
                  <a:lnTo>
                    <a:pt x="316258" y="78231"/>
                  </a:lnTo>
                  <a:lnTo>
                    <a:pt x="276689" y="100821"/>
                  </a:lnTo>
                  <a:lnTo>
                    <a:pt x="239165" y="125883"/>
                  </a:lnTo>
                  <a:lnTo>
                    <a:pt x="203828" y="153288"/>
                  </a:lnTo>
                  <a:lnTo>
                    <a:pt x="170818" y="182910"/>
                  </a:lnTo>
                  <a:lnTo>
                    <a:pt x="140279" y="214621"/>
                  </a:lnTo>
                  <a:lnTo>
                    <a:pt x="112351" y="248294"/>
                  </a:lnTo>
                  <a:lnTo>
                    <a:pt x="87178" y="283802"/>
                  </a:lnTo>
                  <a:lnTo>
                    <a:pt x="64901" y="321017"/>
                  </a:lnTo>
                  <a:lnTo>
                    <a:pt x="45661" y="359812"/>
                  </a:lnTo>
                  <a:lnTo>
                    <a:pt x="29601" y="400059"/>
                  </a:lnTo>
                  <a:lnTo>
                    <a:pt x="16863" y="441631"/>
                  </a:lnTo>
                  <a:lnTo>
                    <a:pt x="7589" y="484400"/>
                  </a:lnTo>
                  <a:lnTo>
                    <a:pt x="1921" y="528241"/>
                  </a:lnTo>
                  <a:lnTo>
                    <a:pt x="0" y="573024"/>
                  </a:lnTo>
                  <a:lnTo>
                    <a:pt x="1921" y="617806"/>
                  </a:lnTo>
                  <a:lnTo>
                    <a:pt x="7589" y="661647"/>
                  </a:lnTo>
                  <a:lnTo>
                    <a:pt x="16863" y="704416"/>
                  </a:lnTo>
                  <a:lnTo>
                    <a:pt x="29601" y="745988"/>
                  </a:lnTo>
                  <a:lnTo>
                    <a:pt x="45661" y="786235"/>
                  </a:lnTo>
                  <a:lnTo>
                    <a:pt x="64901" y="825030"/>
                  </a:lnTo>
                  <a:lnTo>
                    <a:pt x="87178" y="862245"/>
                  </a:lnTo>
                  <a:lnTo>
                    <a:pt x="112351" y="897753"/>
                  </a:lnTo>
                  <a:lnTo>
                    <a:pt x="140279" y="931426"/>
                  </a:lnTo>
                  <a:lnTo>
                    <a:pt x="170818" y="963137"/>
                  </a:lnTo>
                  <a:lnTo>
                    <a:pt x="203828" y="992759"/>
                  </a:lnTo>
                  <a:lnTo>
                    <a:pt x="239165" y="1020164"/>
                  </a:lnTo>
                  <a:lnTo>
                    <a:pt x="276689" y="1045226"/>
                  </a:lnTo>
                  <a:lnTo>
                    <a:pt x="316258" y="1067816"/>
                  </a:lnTo>
                  <a:lnTo>
                    <a:pt x="357729" y="1087807"/>
                  </a:lnTo>
                  <a:lnTo>
                    <a:pt x="400960" y="1105072"/>
                  </a:lnTo>
                  <a:lnTo>
                    <a:pt x="445810" y="1119483"/>
                  </a:lnTo>
                  <a:lnTo>
                    <a:pt x="492136" y="1130914"/>
                  </a:lnTo>
                  <a:lnTo>
                    <a:pt x="539797" y="1139237"/>
                  </a:lnTo>
                  <a:lnTo>
                    <a:pt x="588651" y="1144324"/>
                  </a:lnTo>
                  <a:lnTo>
                    <a:pt x="638556" y="1146047"/>
                  </a:lnTo>
                  <a:lnTo>
                    <a:pt x="688460" y="1144324"/>
                  </a:lnTo>
                  <a:lnTo>
                    <a:pt x="737314" y="1139237"/>
                  </a:lnTo>
                  <a:lnTo>
                    <a:pt x="784975" y="1130914"/>
                  </a:lnTo>
                  <a:lnTo>
                    <a:pt x="831301" y="1119483"/>
                  </a:lnTo>
                  <a:lnTo>
                    <a:pt x="876151" y="1105072"/>
                  </a:lnTo>
                  <a:lnTo>
                    <a:pt x="919382" y="1087807"/>
                  </a:lnTo>
                  <a:lnTo>
                    <a:pt x="960853" y="1067816"/>
                  </a:lnTo>
                  <a:lnTo>
                    <a:pt x="1000422" y="1045226"/>
                  </a:lnTo>
                  <a:lnTo>
                    <a:pt x="1037946" y="1020164"/>
                  </a:lnTo>
                  <a:lnTo>
                    <a:pt x="1073283" y="992759"/>
                  </a:lnTo>
                  <a:lnTo>
                    <a:pt x="1106293" y="963137"/>
                  </a:lnTo>
                  <a:lnTo>
                    <a:pt x="1136832" y="931426"/>
                  </a:lnTo>
                  <a:lnTo>
                    <a:pt x="1164760" y="897753"/>
                  </a:lnTo>
                  <a:lnTo>
                    <a:pt x="1189933" y="862245"/>
                  </a:lnTo>
                  <a:lnTo>
                    <a:pt x="1212210" y="825030"/>
                  </a:lnTo>
                  <a:lnTo>
                    <a:pt x="1231450" y="786235"/>
                  </a:lnTo>
                  <a:lnTo>
                    <a:pt x="1247510" y="745988"/>
                  </a:lnTo>
                  <a:lnTo>
                    <a:pt x="1260248" y="704416"/>
                  </a:lnTo>
                  <a:lnTo>
                    <a:pt x="1269522" y="661647"/>
                  </a:lnTo>
                  <a:lnTo>
                    <a:pt x="1275190" y="617806"/>
                  </a:lnTo>
                  <a:lnTo>
                    <a:pt x="1277112" y="573024"/>
                  </a:lnTo>
                  <a:lnTo>
                    <a:pt x="1275190" y="528241"/>
                  </a:lnTo>
                  <a:lnTo>
                    <a:pt x="1269522" y="484400"/>
                  </a:lnTo>
                  <a:lnTo>
                    <a:pt x="1260248" y="441631"/>
                  </a:lnTo>
                  <a:lnTo>
                    <a:pt x="1247510" y="400059"/>
                  </a:lnTo>
                  <a:lnTo>
                    <a:pt x="1231450" y="359812"/>
                  </a:lnTo>
                  <a:lnTo>
                    <a:pt x="1212210" y="321017"/>
                  </a:lnTo>
                  <a:lnTo>
                    <a:pt x="1189933" y="283802"/>
                  </a:lnTo>
                  <a:lnTo>
                    <a:pt x="1164760" y="248294"/>
                  </a:lnTo>
                  <a:lnTo>
                    <a:pt x="1136832" y="214621"/>
                  </a:lnTo>
                  <a:lnTo>
                    <a:pt x="1106293" y="182910"/>
                  </a:lnTo>
                  <a:lnTo>
                    <a:pt x="1073283" y="153288"/>
                  </a:lnTo>
                  <a:lnTo>
                    <a:pt x="1037946" y="125883"/>
                  </a:lnTo>
                  <a:lnTo>
                    <a:pt x="1000422" y="100821"/>
                  </a:lnTo>
                  <a:lnTo>
                    <a:pt x="960853" y="78231"/>
                  </a:lnTo>
                  <a:lnTo>
                    <a:pt x="919382" y="58240"/>
                  </a:lnTo>
                  <a:lnTo>
                    <a:pt x="876151" y="40975"/>
                  </a:lnTo>
                  <a:lnTo>
                    <a:pt x="831301" y="26564"/>
                  </a:lnTo>
                  <a:lnTo>
                    <a:pt x="784975" y="15133"/>
                  </a:lnTo>
                  <a:lnTo>
                    <a:pt x="737314" y="6810"/>
                  </a:lnTo>
                  <a:lnTo>
                    <a:pt x="688460" y="1723"/>
                  </a:lnTo>
                  <a:lnTo>
                    <a:pt x="638556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771649" y="2539745"/>
              <a:ext cx="1277620" cy="1146175"/>
            </a:xfrm>
            <a:custGeom>
              <a:avLst/>
              <a:gdLst/>
              <a:ahLst/>
              <a:cxnLst/>
              <a:rect l="l" t="t" r="r" b="b"/>
              <a:pathLst>
                <a:path w="1277620" h="1146175">
                  <a:moveTo>
                    <a:pt x="0" y="573024"/>
                  </a:moveTo>
                  <a:lnTo>
                    <a:pt x="1921" y="528241"/>
                  </a:lnTo>
                  <a:lnTo>
                    <a:pt x="7589" y="484400"/>
                  </a:lnTo>
                  <a:lnTo>
                    <a:pt x="16863" y="441631"/>
                  </a:lnTo>
                  <a:lnTo>
                    <a:pt x="29601" y="400059"/>
                  </a:lnTo>
                  <a:lnTo>
                    <a:pt x="45661" y="359812"/>
                  </a:lnTo>
                  <a:lnTo>
                    <a:pt x="64901" y="321017"/>
                  </a:lnTo>
                  <a:lnTo>
                    <a:pt x="87178" y="283802"/>
                  </a:lnTo>
                  <a:lnTo>
                    <a:pt x="112351" y="248294"/>
                  </a:lnTo>
                  <a:lnTo>
                    <a:pt x="140279" y="214621"/>
                  </a:lnTo>
                  <a:lnTo>
                    <a:pt x="170818" y="182910"/>
                  </a:lnTo>
                  <a:lnTo>
                    <a:pt x="203828" y="153288"/>
                  </a:lnTo>
                  <a:lnTo>
                    <a:pt x="239165" y="125883"/>
                  </a:lnTo>
                  <a:lnTo>
                    <a:pt x="276689" y="100821"/>
                  </a:lnTo>
                  <a:lnTo>
                    <a:pt x="316258" y="78231"/>
                  </a:lnTo>
                  <a:lnTo>
                    <a:pt x="357729" y="58240"/>
                  </a:lnTo>
                  <a:lnTo>
                    <a:pt x="400960" y="40975"/>
                  </a:lnTo>
                  <a:lnTo>
                    <a:pt x="445810" y="26564"/>
                  </a:lnTo>
                  <a:lnTo>
                    <a:pt x="492136" y="15133"/>
                  </a:lnTo>
                  <a:lnTo>
                    <a:pt x="539797" y="6810"/>
                  </a:lnTo>
                  <a:lnTo>
                    <a:pt x="588651" y="1723"/>
                  </a:lnTo>
                  <a:lnTo>
                    <a:pt x="638556" y="0"/>
                  </a:lnTo>
                  <a:lnTo>
                    <a:pt x="688460" y="1723"/>
                  </a:lnTo>
                  <a:lnTo>
                    <a:pt x="737314" y="6810"/>
                  </a:lnTo>
                  <a:lnTo>
                    <a:pt x="784975" y="15133"/>
                  </a:lnTo>
                  <a:lnTo>
                    <a:pt x="831301" y="26564"/>
                  </a:lnTo>
                  <a:lnTo>
                    <a:pt x="876151" y="40975"/>
                  </a:lnTo>
                  <a:lnTo>
                    <a:pt x="919382" y="58240"/>
                  </a:lnTo>
                  <a:lnTo>
                    <a:pt x="960853" y="78231"/>
                  </a:lnTo>
                  <a:lnTo>
                    <a:pt x="1000422" y="100821"/>
                  </a:lnTo>
                  <a:lnTo>
                    <a:pt x="1037946" y="125883"/>
                  </a:lnTo>
                  <a:lnTo>
                    <a:pt x="1073283" y="153288"/>
                  </a:lnTo>
                  <a:lnTo>
                    <a:pt x="1106293" y="182910"/>
                  </a:lnTo>
                  <a:lnTo>
                    <a:pt x="1136832" y="214621"/>
                  </a:lnTo>
                  <a:lnTo>
                    <a:pt x="1164760" y="248294"/>
                  </a:lnTo>
                  <a:lnTo>
                    <a:pt x="1189933" y="283802"/>
                  </a:lnTo>
                  <a:lnTo>
                    <a:pt x="1212210" y="321017"/>
                  </a:lnTo>
                  <a:lnTo>
                    <a:pt x="1231450" y="359812"/>
                  </a:lnTo>
                  <a:lnTo>
                    <a:pt x="1247510" y="400059"/>
                  </a:lnTo>
                  <a:lnTo>
                    <a:pt x="1260248" y="441631"/>
                  </a:lnTo>
                  <a:lnTo>
                    <a:pt x="1269522" y="484400"/>
                  </a:lnTo>
                  <a:lnTo>
                    <a:pt x="1275190" y="528241"/>
                  </a:lnTo>
                  <a:lnTo>
                    <a:pt x="1277112" y="573024"/>
                  </a:lnTo>
                  <a:lnTo>
                    <a:pt x="1275190" y="617806"/>
                  </a:lnTo>
                  <a:lnTo>
                    <a:pt x="1269522" y="661647"/>
                  </a:lnTo>
                  <a:lnTo>
                    <a:pt x="1260248" y="704416"/>
                  </a:lnTo>
                  <a:lnTo>
                    <a:pt x="1247510" y="745988"/>
                  </a:lnTo>
                  <a:lnTo>
                    <a:pt x="1231450" y="786235"/>
                  </a:lnTo>
                  <a:lnTo>
                    <a:pt x="1212210" y="825030"/>
                  </a:lnTo>
                  <a:lnTo>
                    <a:pt x="1189933" y="862245"/>
                  </a:lnTo>
                  <a:lnTo>
                    <a:pt x="1164760" y="897753"/>
                  </a:lnTo>
                  <a:lnTo>
                    <a:pt x="1136832" y="931426"/>
                  </a:lnTo>
                  <a:lnTo>
                    <a:pt x="1106293" y="963137"/>
                  </a:lnTo>
                  <a:lnTo>
                    <a:pt x="1073283" y="992759"/>
                  </a:lnTo>
                  <a:lnTo>
                    <a:pt x="1037946" y="1020164"/>
                  </a:lnTo>
                  <a:lnTo>
                    <a:pt x="1000422" y="1045226"/>
                  </a:lnTo>
                  <a:lnTo>
                    <a:pt x="960853" y="1067816"/>
                  </a:lnTo>
                  <a:lnTo>
                    <a:pt x="919382" y="1087807"/>
                  </a:lnTo>
                  <a:lnTo>
                    <a:pt x="876151" y="1105072"/>
                  </a:lnTo>
                  <a:lnTo>
                    <a:pt x="831301" y="1119483"/>
                  </a:lnTo>
                  <a:lnTo>
                    <a:pt x="784975" y="1130914"/>
                  </a:lnTo>
                  <a:lnTo>
                    <a:pt x="737314" y="1139237"/>
                  </a:lnTo>
                  <a:lnTo>
                    <a:pt x="688460" y="1144324"/>
                  </a:lnTo>
                  <a:lnTo>
                    <a:pt x="638556" y="1146047"/>
                  </a:lnTo>
                  <a:lnTo>
                    <a:pt x="588651" y="1144324"/>
                  </a:lnTo>
                  <a:lnTo>
                    <a:pt x="539797" y="1139237"/>
                  </a:lnTo>
                  <a:lnTo>
                    <a:pt x="492136" y="1130914"/>
                  </a:lnTo>
                  <a:lnTo>
                    <a:pt x="445810" y="1119483"/>
                  </a:lnTo>
                  <a:lnTo>
                    <a:pt x="400960" y="1105072"/>
                  </a:lnTo>
                  <a:lnTo>
                    <a:pt x="357729" y="1087807"/>
                  </a:lnTo>
                  <a:lnTo>
                    <a:pt x="316258" y="1067816"/>
                  </a:lnTo>
                  <a:lnTo>
                    <a:pt x="276689" y="1045226"/>
                  </a:lnTo>
                  <a:lnTo>
                    <a:pt x="239165" y="1020164"/>
                  </a:lnTo>
                  <a:lnTo>
                    <a:pt x="203828" y="992759"/>
                  </a:lnTo>
                  <a:lnTo>
                    <a:pt x="170818" y="963137"/>
                  </a:lnTo>
                  <a:lnTo>
                    <a:pt x="140279" y="931426"/>
                  </a:lnTo>
                  <a:lnTo>
                    <a:pt x="112351" y="897753"/>
                  </a:lnTo>
                  <a:lnTo>
                    <a:pt x="87178" y="862245"/>
                  </a:lnTo>
                  <a:lnTo>
                    <a:pt x="64901" y="825030"/>
                  </a:lnTo>
                  <a:lnTo>
                    <a:pt x="45661" y="786235"/>
                  </a:lnTo>
                  <a:lnTo>
                    <a:pt x="29601" y="745988"/>
                  </a:lnTo>
                  <a:lnTo>
                    <a:pt x="16863" y="704416"/>
                  </a:lnTo>
                  <a:lnTo>
                    <a:pt x="7589" y="661647"/>
                  </a:lnTo>
                  <a:lnTo>
                    <a:pt x="1921" y="617806"/>
                  </a:lnTo>
                  <a:lnTo>
                    <a:pt x="0" y="573024"/>
                  </a:lnTo>
                  <a:close/>
                </a:path>
              </a:pathLst>
            </a:custGeom>
            <a:ln w="25399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776977" y="4397502"/>
              <a:ext cx="2284730" cy="1908175"/>
            </a:xfrm>
            <a:custGeom>
              <a:avLst/>
              <a:gdLst/>
              <a:ahLst/>
              <a:cxnLst/>
              <a:rect l="l" t="t" r="r" b="b"/>
              <a:pathLst>
                <a:path w="2284729" h="1908175">
                  <a:moveTo>
                    <a:pt x="1142238" y="0"/>
                  </a:moveTo>
                  <a:lnTo>
                    <a:pt x="1089955" y="981"/>
                  </a:lnTo>
                  <a:lnTo>
                    <a:pt x="1038275" y="3898"/>
                  </a:lnTo>
                  <a:lnTo>
                    <a:pt x="987249" y="8708"/>
                  </a:lnTo>
                  <a:lnTo>
                    <a:pt x="936927" y="15369"/>
                  </a:lnTo>
                  <a:lnTo>
                    <a:pt x="887359" y="23839"/>
                  </a:lnTo>
                  <a:lnTo>
                    <a:pt x="838596" y="34076"/>
                  </a:lnTo>
                  <a:lnTo>
                    <a:pt x="790689" y="46038"/>
                  </a:lnTo>
                  <a:lnTo>
                    <a:pt x="743686" y="59682"/>
                  </a:lnTo>
                  <a:lnTo>
                    <a:pt x="697640" y="74967"/>
                  </a:lnTo>
                  <a:lnTo>
                    <a:pt x="652601" y="91851"/>
                  </a:lnTo>
                  <a:lnTo>
                    <a:pt x="608618" y="110291"/>
                  </a:lnTo>
                  <a:lnTo>
                    <a:pt x="565742" y="130245"/>
                  </a:lnTo>
                  <a:lnTo>
                    <a:pt x="524024" y="151672"/>
                  </a:lnTo>
                  <a:lnTo>
                    <a:pt x="483515" y="174528"/>
                  </a:lnTo>
                  <a:lnTo>
                    <a:pt x="444263" y="198773"/>
                  </a:lnTo>
                  <a:lnTo>
                    <a:pt x="406321" y="224364"/>
                  </a:lnTo>
                  <a:lnTo>
                    <a:pt x="369738" y="251259"/>
                  </a:lnTo>
                  <a:lnTo>
                    <a:pt x="334565" y="279415"/>
                  </a:lnTo>
                  <a:lnTo>
                    <a:pt x="300852" y="308792"/>
                  </a:lnTo>
                  <a:lnTo>
                    <a:pt x="268650" y="339346"/>
                  </a:lnTo>
                  <a:lnTo>
                    <a:pt x="238009" y="371035"/>
                  </a:lnTo>
                  <a:lnTo>
                    <a:pt x="208979" y="403818"/>
                  </a:lnTo>
                  <a:lnTo>
                    <a:pt x="181611" y="437652"/>
                  </a:lnTo>
                  <a:lnTo>
                    <a:pt x="155955" y="472496"/>
                  </a:lnTo>
                  <a:lnTo>
                    <a:pt x="132063" y="508307"/>
                  </a:lnTo>
                  <a:lnTo>
                    <a:pt x="109983" y="545043"/>
                  </a:lnTo>
                  <a:lnTo>
                    <a:pt x="89767" y="582662"/>
                  </a:lnTo>
                  <a:lnTo>
                    <a:pt x="71464" y="621121"/>
                  </a:lnTo>
                  <a:lnTo>
                    <a:pt x="55127" y="660380"/>
                  </a:lnTo>
                  <a:lnTo>
                    <a:pt x="40804" y="700396"/>
                  </a:lnTo>
                  <a:lnTo>
                    <a:pt x="28546" y="741126"/>
                  </a:lnTo>
                  <a:lnTo>
                    <a:pt x="18404" y="782529"/>
                  </a:lnTo>
                  <a:lnTo>
                    <a:pt x="10427" y="824562"/>
                  </a:lnTo>
                  <a:lnTo>
                    <a:pt x="4668" y="867183"/>
                  </a:lnTo>
                  <a:lnTo>
                    <a:pt x="1175" y="910351"/>
                  </a:lnTo>
                  <a:lnTo>
                    <a:pt x="0" y="954024"/>
                  </a:lnTo>
                  <a:lnTo>
                    <a:pt x="1175" y="997694"/>
                  </a:lnTo>
                  <a:lnTo>
                    <a:pt x="4668" y="1040860"/>
                  </a:lnTo>
                  <a:lnTo>
                    <a:pt x="10427" y="1083480"/>
                  </a:lnTo>
                  <a:lnTo>
                    <a:pt x="18404" y="1125512"/>
                  </a:lnTo>
                  <a:lnTo>
                    <a:pt x="28546" y="1166913"/>
                  </a:lnTo>
                  <a:lnTo>
                    <a:pt x="40804" y="1207643"/>
                  </a:lnTo>
                  <a:lnTo>
                    <a:pt x="55127" y="1247657"/>
                  </a:lnTo>
                  <a:lnTo>
                    <a:pt x="71464" y="1286915"/>
                  </a:lnTo>
                  <a:lnTo>
                    <a:pt x="89767" y="1325375"/>
                  </a:lnTo>
                  <a:lnTo>
                    <a:pt x="109983" y="1362993"/>
                  </a:lnTo>
                  <a:lnTo>
                    <a:pt x="132063" y="1399729"/>
                  </a:lnTo>
                  <a:lnTo>
                    <a:pt x="155955" y="1435540"/>
                  </a:lnTo>
                  <a:lnTo>
                    <a:pt x="181611" y="1470383"/>
                  </a:lnTo>
                  <a:lnTo>
                    <a:pt x="208979" y="1504218"/>
                  </a:lnTo>
                  <a:lnTo>
                    <a:pt x="238009" y="1537001"/>
                  </a:lnTo>
                  <a:lnTo>
                    <a:pt x="268650" y="1568691"/>
                  </a:lnTo>
                  <a:lnTo>
                    <a:pt x="300852" y="1599245"/>
                  </a:lnTo>
                  <a:lnTo>
                    <a:pt x="334565" y="1628622"/>
                  </a:lnTo>
                  <a:lnTo>
                    <a:pt x="369738" y="1656779"/>
                  </a:lnTo>
                  <a:lnTo>
                    <a:pt x="406321" y="1683675"/>
                  </a:lnTo>
                  <a:lnTo>
                    <a:pt x="444263" y="1709266"/>
                  </a:lnTo>
                  <a:lnTo>
                    <a:pt x="483515" y="1733512"/>
                  </a:lnTo>
                  <a:lnTo>
                    <a:pt x="524024" y="1756369"/>
                  </a:lnTo>
                  <a:lnTo>
                    <a:pt x="565742" y="1777796"/>
                  </a:lnTo>
                  <a:lnTo>
                    <a:pt x="608618" y="1797751"/>
                  </a:lnTo>
                  <a:lnTo>
                    <a:pt x="652601" y="1816192"/>
                  </a:lnTo>
                  <a:lnTo>
                    <a:pt x="697640" y="1833076"/>
                  </a:lnTo>
                  <a:lnTo>
                    <a:pt x="743686" y="1848362"/>
                  </a:lnTo>
                  <a:lnTo>
                    <a:pt x="790689" y="1862007"/>
                  </a:lnTo>
                  <a:lnTo>
                    <a:pt x="838596" y="1873969"/>
                  </a:lnTo>
                  <a:lnTo>
                    <a:pt x="887359" y="1884207"/>
                  </a:lnTo>
                  <a:lnTo>
                    <a:pt x="936927" y="1892677"/>
                  </a:lnTo>
                  <a:lnTo>
                    <a:pt x="987249" y="1899338"/>
                  </a:lnTo>
                  <a:lnTo>
                    <a:pt x="1038275" y="1904149"/>
                  </a:lnTo>
                  <a:lnTo>
                    <a:pt x="1089955" y="1907066"/>
                  </a:lnTo>
                  <a:lnTo>
                    <a:pt x="1142238" y="1908048"/>
                  </a:lnTo>
                  <a:lnTo>
                    <a:pt x="1194520" y="1907066"/>
                  </a:lnTo>
                  <a:lnTo>
                    <a:pt x="1246200" y="1904149"/>
                  </a:lnTo>
                  <a:lnTo>
                    <a:pt x="1297226" y="1899338"/>
                  </a:lnTo>
                  <a:lnTo>
                    <a:pt x="1347548" y="1892677"/>
                  </a:lnTo>
                  <a:lnTo>
                    <a:pt x="1397116" y="1884207"/>
                  </a:lnTo>
                  <a:lnTo>
                    <a:pt x="1445879" y="1873969"/>
                  </a:lnTo>
                  <a:lnTo>
                    <a:pt x="1493786" y="1862007"/>
                  </a:lnTo>
                  <a:lnTo>
                    <a:pt x="1540789" y="1848362"/>
                  </a:lnTo>
                  <a:lnTo>
                    <a:pt x="1586835" y="1833076"/>
                  </a:lnTo>
                  <a:lnTo>
                    <a:pt x="1631874" y="1816192"/>
                  </a:lnTo>
                  <a:lnTo>
                    <a:pt x="1675857" y="1797751"/>
                  </a:lnTo>
                  <a:lnTo>
                    <a:pt x="1718733" y="1777796"/>
                  </a:lnTo>
                  <a:lnTo>
                    <a:pt x="1760451" y="1756369"/>
                  </a:lnTo>
                  <a:lnTo>
                    <a:pt x="1800960" y="1733512"/>
                  </a:lnTo>
                  <a:lnTo>
                    <a:pt x="1840212" y="1709266"/>
                  </a:lnTo>
                  <a:lnTo>
                    <a:pt x="1878154" y="1683675"/>
                  </a:lnTo>
                  <a:lnTo>
                    <a:pt x="1914737" y="1656779"/>
                  </a:lnTo>
                  <a:lnTo>
                    <a:pt x="1949910" y="1628622"/>
                  </a:lnTo>
                  <a:lnTo>
                    <a:pt x="1983623" y="1599245"/>
                  </a:lnTo>
                  <a:lnTo>
                    <a:pt x="2015825" y="1568691"/>
                  </a:lnTo>
                  <a:lnTo>
                    <a:pt x="2046466" y="1537001"/>
                  </a:lnTo>
                  <a:lnTo>
                    <a:pt x="2075496" y="1504218"/>
                  </a:lnTo>
                  <a:lnTo>
                    <a:pt x="2102864" y="1470383"/>
                  </a:lnTo>
                  <a:lnTo>
                    <a:pt x="2128519" y="1435540"/>
                  </a:lnTo>
                  <a:lnTo>
                    <a:pt x="2152412" y="1399729"/>
                  </a:lnTo>
                  <a:lnTo>
                    <a:pt x="2174492" y="1362993"/>
                  </a:lnTo>
                  <a:lnTo>
                    <a:pt x="2194708" y="1325375"/>
                  </a:lnTo>
                  <a:lnTo>
                    <a:pt x="2213011" y="1286915"/>
                  </a:lnTo>
                  <a:lnTo>
                    <a:pt x="2229348" y="1247657"/>
                  </a:lnTo>
                  <a:lnTo>
                    <a:pt x="2243671" y="1207643"/>
                  </a:lnTo>
                  <a:lnTo>
                    <a:pt x="2255929" y="1166913"/>
                  </a:lnTo>
                  <a:lnTo>
                    <a:pt x="2266071" y="1125512"/>
                  </a:lnTo>
                  <a:lnTo>
                    <a:pt x="2274048" y="1083480"/>
                  </a:lnTo>
                  <a:lnTo>
                    <a:pt x="2279807" y="1040860"/>
                  </a:lnTo>
                  <a:lnTo>
                    <a:pt x="2283300" y="997694"/>
                  </a:lnTo>
                  <a:lnTo>
                    <a:pt x="2284476" y="954024"/>
                  </a:lnTo>
                  <a:lnTo>
                    <a:pt x="2283300" y="910351"/>
                  </a:lnTo>
                  <a:lnTo>
                    <a:pt x="2279807" y="867183"/>
                  </a:lnTo>
                  <a:lnTo>
                    <a:pt x="2274048" y="824562"/>
                  </a:lnTo>
                  <a:lnTo>
                    <a:pt x="2266071" y="782529"/>
                  </a:lnTo>
                  <a:lnTo>
                    <a:pt x="2255929" y="741126"/>
                  </a:lnTo>
                  <a:lnTo>
                    <a:pt x="2243671" y="700396"/>
                  </a:lnTo>
                  <a:lnTo>
                    <a:pt x="2229348" y="660380"/>
                  </a:lnTo>
                  <a:lnTo>
                    <a:pt x="2213011" y="621121"/>
                  </a:lnTo>
                  <a:lnTo>
                    <a:pt x="2194708" y="582662"/>
                  </a:lnTo>
                  <a:lnTo>
                    <a:pt x="2174492" y="545043"/>
                  </a:lnTo>
                  <a:lnTo>
                    <a:pt x="2152412" y="508307"/>
                  </a:lnTo>
                  <a:lnTo>
                    <a:pt x="2128520" y="472496"/>
                  </a:lnTo>
                  <a:lnTo>
                    <a:pt x="2102864" y="437652"/>
                  </a:lnTo>
                  <a:lnTo>
                    <a:pt x="2075496" y="403818"/>
                  </a:lnTo>
                  <a:lnTo>
                    <a:pt x="2046466" y="371035"/>
                  </a:lnTo>
                  <a:lnTo>
                    <a:pt x="2015825" y="339346"/>
                  </a:lnTo>
                  <a:lnTo>
                    <a:pt x="1983623" y="308792"/>
                  </a:lnTo>
                  <a:lnTo>
                    <a:pt x="1949910" y="279415"/>
                  </a:lnTo>
                  <a:lnTo>
                    <a:pt x="1914737" y="251259"/>
                  </a:lnTo>
                  <a:lnTo>
                    <a:pt x="1878154" y="224364"/>
                  </a:lnTo>
                  <a:lnTo>
                    <a:pt x="1840212" y="198773"/>
                  </a:lnTo>
                  <a:lnTo>
                    <a:pt x="1800960" y="174528"/>
                  </a:lnTo>
                  <a:lnTo>
                    <a:pt x="1760451" y="151672"/>
                  </a:lnTo>
                  <a:lnTo>
                    <a:pt x="1718733" y="130245"/>
                  </a:lnTo>
                  <a:lnTo>
                    <a:pt x="1675857" y="110291"/>
                  </a:lnTo>
                  <a:lnTo>
                    <a:pt x="1631874" y="91851"/>
                  </a:lnTo>
                  <a:lnTo>
                    <a:pt x="1586835" y="74967"/>
                  </a:lnTo>
                  <a:lnTo>
                    <a:pt x="1540789" y="59682"/>
                  </a:lnTo>
                  <a:lnTo>
                    <a:pt x="1493786" y="46038"/>
                  </a:lnTo>
                  <a:lnTo>
                    <a:pt x="1445879" y="34076"/>
                  </a:lnTo>
                  <a:lnTo>
                    <a:pt x="1397116" y="23839"/>
                  </a:lnTo>
                  <a:lnTo>
                    <a:pt x="1347548" y="15369"/>
                  </a:lnTo>
                  <a:lnTo>
                    <a:pt x="1297226" y="8708"/>
                  </a:lnTo>
                  <a:lnTo>
                    <a:pt x="1246200" y="3898"/>
                  </a:lnTo>
                  <a:lnTo>
                    <a:pt x="1194520" y="981"/>
                  </a:lnTo>
                  <a:lnTo>
                    <a:pt x="1142238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776977" y="4397502"/>
              <a:ext cx="2284730" cy="1908175"/>
            </a:xfrm>
            <a:custGeom>
              <a:avLst/>
              <a:gdLst/>
              <a:ahLst/>
              <a:cxnLst/>
              <a:rect l="l" t="t" r="r" b="b"/>
              <a:pathLst>
                <a:path w="2284729" h="1908175">
                  <a:moveTo>
                    <a:pt x="0" y="954024"/>
                  </a:moveTo>
                  <a:lnTo>
                    <a:pt x="1175" y="910351"/>
                  </a:lnTo>
                  <a:lnTo>
                    <a:pt x="4668" y="867183"/>
                  </a:lnTo>
                  <a:lnTo>
                    <a:pt x="10427" y="824562"/>
                  </a:lnTo>
                  <a:lnTo>
                    <a:pt x="18404" y="782529"/>
                  </a:lnTo>
                  <a:lnTo>
                    <a:pt x="28546" y="741126"/>
                  </a:lnTo>
                  <a:lnTo>
                    <a:pt x="40804" y="700396"/>
                  </a:lnTo>
                  <a:lnTo>
                    <a:pt x="55127" y="660380"/>
                  </a:lnTo>
                  <a:lnTo>
                    <a:pt x="71464" y="621121"/>
                  </a:lnTo>
                  <a:lnTo>
                    <a:pt x="89767" y="582662"/>
                  </a:lnTo>
                  <a:lnTo>
                    <a:pt x="109983" y="545043"/>
                  </a:lnTo>
                  <a:lnTo>
                    <a:pt x="132063" y="508307"/>
                  </a:lnTo>
                  <a:lnTo>
                    <a:pt x="155955" y="472496"/>
                  </a:lnTo>
                  <a:lnTo>
                    <a:pt x="181611" y="437652"/>
                  </a:lnTo>
                  <a:lnTo>
                    <a:pt x="208979" y="403818"/>
                  </a:lnTo>
                  <a:lnTo>
                    <a:pt x="238009" y="371035"/>
                  </a:lnTo>
                  <a:lnTo>
                    <a:pt x="268650" y="339346"/>
                  </a:lnTo>
                  <a:lnTo>
                    <a:pt x="300852" y="308792"/>
                  </a:lnTo>
                  <a:lnTo>
                    <a:pt x="334565" y="279415"/>
                  </a:lnTo>
                  <a:lnTo>
                    <a:pt x="369738" y="251259"/>
                  </a:lnTo>
                  <a:lnTo>
                    <a:pt x="406321" y="224364"/>
                  </a:lnTo>
                  <a:lnTo>
                    <a:pt x="444263" y="198773"/>
                  </a:lnTo>
                  <a:lnTo>
                    <a:pt x="483515" y="174528"/>
                  </a:lnTo>
                  <a:lnTo>
                    <a:pt x="524024" y="151672"/>
                  </a:lnTo>
                  <a:lnTo>
                    <a:pt x="565742" y="130245"/>
                  </a:lnTo>
                  <a:lnTo>
                    <a:pt x="608618" y="110291"/>
                  </a:lnTo>
                  <a:lnTo>
                    <a:pt x="652601" y="91851"/>
                  </a:lnTo>
                  <a:lnTo>
                    <a:pt x="697640" y="74967"/>
                  </a:lnTo>
                  <a:lnTo>
                    <a:pt x="743686" y="59682"/>
                  </a:lnTo>
                  <a:lnTo>
                    <a:pt x="790689" y="46038"/>
                  </a:lnTo>
                  <a:lnTo>
                    <a:pt x="838596" y="34076"/>
                  </a:lnTo>
                  <a:lnTo>
                    <a:pt x="887359" y="23839"/>
                  </a:lnTo>
                  <a:lnTo>
                    <a:pt x="936927" y="15369"/>
                  </a:lnTo>
                  <a:lnTo>
                    <a:pt x="987249" y="8708"/>
                  </a:lnTo>
                  <a:lnTo>
                    <a:pt x="1038275" y="3898"/>
                  </a:lnTo>
                  <a:lnTo>
                    <a:pt x="1089955" y="981"/>
                  </a:lnTo>
                  <a:lnTo>
                    <a:pt x="1142238" y="0"/>
                  </a:lnTo>
                  <a:lnTo>
                    <a:pt x="1194520" y="981"/>
                  </a:lnTo>
                  <a:lnTo>
                    <a:pt x="1246200" y="3898"/>
                  </a:lnTo>
                  <a:lnTo>
                    <a:pt x="1297226" y="8708"/>
                  </a:lnTo>
                  <a:lnTo>
                    <a:pt x="1347548" y="15369"/>
                  </a:lnTo>
                  <a:lnTo>
                    <a:pt x="1397116" y="23839"/>
                  </a:lnTo>
                  <a:lnTo>
                    <a:pt x="1445879" y="34076"/>
                  </a:lnTo>
                  <a:lnTo>
                    <a:pt x="1493786" y="46038"/>
                  </a:lnTo>
                  <a:lnTo>
                    <a:pt x="1540789" y="59682"/>
                  </a:lnTo>
                  <a:lnTo>
                    <a:pt x="1586835" y="74967"/>
                  </a:lnTo>
                  <a:lnTo>
                    <a:pt x="1631874" y="91851"/>
                  </a:lnTo>
                  <a:lnTo>
                    <a:pt x="1675857" y="110291"/>
                  </a:lnTo>
                  <a:lnTo>
                    <a:pt x="1718733" y="130245"/>
                  </a:lnTo>
                  <a:lnTo>
                    <a:pt x="1760451" y="151672"/>
                  </a:lnTo>
                  <a:lnTo>
                    <a:pt x="1800960" y="174528"/>
                  </a:lnTo>
                  <a:lnTo>
                    <a:pt x="1840212" y="198773"/>
                  </a:lnTo>
                  <a:lnTo>
                    <a:pt x="1878154" y="224364"/>
                  </a:lnTo>
                  <a:lnTo>
                    <a:pt x="1914737" y="251259"/>
                  </a:lnTo>
                  <a:lnTo>
                    <a:pt x="1949910" y="279415"/>
                  </a:lnTo>
                  <a:lnTo>
                    <a:pt x="1983623" y="308792"/>
                  </a:lnTo>
                  <a:lnTo>
                    <a:pt x="2015825" y="339346"/>
                  </a:lnTo>
                  <a:lnTo>
                    <a:pt x="2046466" y="371035"/>
                  </a:lnTo>
                  <a:lnTo>
                    <a:pt x="2075496" y="403818"/>
                  </a:lnTo>
                  <a:lnTo>
                    <a:pt x="2102864" y="437652"/>
                  </a:lnTo>
                  <a:lnTo>
                    <a:pt x="2128520" y="472496"/>
                  </a:lnTo>
                  <a:lnTo>
                    <a:pt x="2152412" y="508307"/>
                  </a:lnTo>
                  <a:lnTo>
                    <a:pt x="2174492" y="545043"/>
                  </a:lnTo>
                  <a:lnTo>
                    <a:pt x="2194708" y="582662"/>
                  </a:lnTo>
                  <a:lnTo>
                    <a:pt x="2213011" y="621121"/>
                  </a:lnTo>
                  <a:lnTo>
                    <a:pt x="2229348" y="660380"/>
                  </a:lnTo>
                  <a:lnTo>
                    <a:pt x="2243671" y="700396"/>
                  </a:lnTo>
                  <a:lnTo>
                    <a:pt x="2255929" y="741126"/>
                  </a:lnTo>
                  <a:lnTo>
                    <a:pt x="2266071" y="782529"/>
                  </a:lnTo>
                  <a:lnTo>
                    <a:pt x="2274048" y="824562"/>
                  </a:lnTo>
                  <a:lnTo>
                    <a:pt x="2279807" y="867183"/>
                  </a:lnTo>
                  <a:lnTo>
                    <a:pt x="2283300" y="910351"/>
                  </a:lnTo>
                  <a:lnTo>
                    <a:pt x="2284476" y="954024"/>
                  </a:lnTo>
                  <a:lnTo>
                    <a:pt x="2283300" y="997694"/>
                  </a:lnTo>
                  <a:lnTo>
                    <a:pt x="2279807" y="1040860"/>
                  </a:lnTo>
                  <a:lnTo>
                    <a:pt x="2274048" y="1083480"/>
                  </a:lnTo>
                  <a:lnTo>
                    <a:pt x="2266071" y="1125512"/>
                  </a:lnTo>
                  <a:lnTo>
                    <a:pt x="2255929" y="1166913"/>
                  </a:lnTo>
                  <a:lnTo>
                    <a:pt x="2243671" y="1207643"/>
                  </a:lnTo>
                  <a:lnTo>
                    <a:pt x="2229348" y="1247657"/>
                  </a:lnTo>
                  <a:lnTo>
                    <a:pt x="2213011" y="1286915"/>
                  </a:lnTo>
                  <a:lnTo>
                    <a:pt x="2194708" y="1325375"/>
                  </a:lnTo>
                  <a:lnTo>
                    <a:pt x="2174492" y="1362993"/>
                  </a:lnTo>
                  <a:lnTo>
                    <a:pt x="2152412" y="1399729"/>
                  </a:lnTo>
                  <a:lnTo>
                    <a:pt x="2128519" y="1435540"/>
                  </a:lnTo>
                  <a:lnTo>
                    <a:pt x="2102864" y="1470383"/>
                  </a:lnTo>
                  <a:lnTo>
                    <a:pt x="2075496" y="1504218"/>
                  </a:lnTo>
                  <a:lnTo>
                    <a:pt x="2046466" y="1537001"/>
                  </a:lnTo>
                  <a:lnTo>
                    <a:pt x="2015825" y="1568691"/>
                  </a:lnTo>
                  <a:lnTo>
                    <a:pt x="1983623" y="1599245"/>
                  </a:lnTo>
                  <a:lnTo>
                    <a:pt x="1949910" y="1628622"/>
                  </a:lnTo>
                  <a:lnTo>
                    <a:pt x="1914737" y="1656779"/>
                  </a:lnTo>
                  <a:lnTo>
                    <a:pt x="1878154" y="1683675"/>
                  </a:lnTo>
                  <a:lnTo>
                    <a:pt x="1840212" y="1709266"/>
                  </a:lnTo>
                  <a:lnTo>
                    <a:pt x="1800960" y="1733512"/>
                  </a:lnTo>
                  <a:lnTo>
                    <a:pt x="1760451" y="1756369"/>
                  </a:lnTo>
                  <a:lnTo>
                    <a:pt x="1718733" y="1777796"/>
                  </a:lnTo>
                  <a:lnTo>
                    <a:pt x="1675857" y="1797751"/>
                  </a:lnTo>
                  <a:lnTo>
                    <a:pt x="1631874" y="1816192"/>
                  </a:lnTo>
                  <a:lnTo>
                    <a:pt x="1586835" y="1833076"/>
                  </a:lnTo>
                  <a:lnTo>
                    <a:pt x="1540789" y="1848362"/>
                  </a:lnTo>
                  <a:lnTo>
                    <a:pt x="1493786" y="1862007"/>
                  </a:lnTo>
                  <a:lnTo>
                    <a:pt x="1445879" y="1873969"/>
                  </a:lnTo>
                  <a:lnTo>
                    <a:pt x="1397116" y="1884207"/>
                  </a:lnTo>
                  <a:lnTo>
                    <a:pt x="1347548" y="1892677"/>
                  </a:lnTo>
                  <a:lnTo>
                    <a:pt x="1297226" y="1899338"/>
                  </a:lnTo>
                  <a:lnTo>
                    <a:pt x="1246200" y="1904149"/>
                  </a:lnTo>
                  <a:lnTo>
                    <a:pt x="1194520" y="1907066"/>
                  </a:lnTo>
                  <a:lnTo>
                    <a:pt x="1142238" y="1908048"/>
                  </a:lnTo>
                  <a:lnTo>
                    <a:pt x="1089955" y="1907066"/>
                  </a:lnTo>
                  <a:lnTo>
                    <a:pt x="1038275" y="1904149"/>
                  </a:lnTo>
                  <a:lnTo>
                    <a:pt x="987249" y="1899338"/>
                  </a:lnTo>
                  <a:lnTo>
                    <a:pt x="936927" y="1892677"/>
                  </a:lnTo>
                  <a:lnTo>
                    <a:pt x="887359" y="1884207"/>
                  </a:lnTo>
                  <a:lnTo>
                    <a:pt x="838596" y="1873969"/>
                  </a:lnTo>
                  <a:lnTo>
                    <a:pt x="790689" y="1862007"/>
                  </a:lnTo>
                  <a:lnTo>
                    <a:pt x="743686" y="1848362"/>
                  </a:lnTo>
                  <a:lnTo>
                    <a:pt x="697640" y="1833076"/>
                  </a:lnTo>
                  <a:lnTo>
                    <a:pt x="652601" y="1816192"/>
                  </a:lnTo>
                  <a:lnTo>
                    <a:pt x="608618" y="1797751"/>
                  </a:lnTo>
                  <a:lnTo>
                    <a:pt x="565742" y="1777796"/>
                  </a:lnTo>
                  <a:lnTo>
                    <a:pt x="524024" y="1756369"/>
                  </a:lnTo>
                  <a:lnTo>
                    <a:pt x="483515" y="1733512"/>
                  </a:lnTo>
                  <a:lnTo>
                    <a:pt x="444263" y="1709266"/>
                  </a:lnTo>
                  <a:lnTo>
                    <a:pt x="406321" y="1683675"/>
                  </a:lnTo>
                  <a:lnTo>
                    <a:pt x="369738" y="1656779"/>
                  </a:lnTo>
                  <a:lnTo>
                    <a:pt x="334565" y="1628622"/>
                  </a:lnTo>
                  <a:lnTo>
                    <a:pt x="300852" y="1599245"/>
                  </a:lnTo>
                  <a:lnTo>
                    <a:pt x="268650" y="1568691"/>
                  </a:lnTo>
                  <a:lnTo>
                    <a:pt x="238009" y="1537001"/>
                  </a:lnTo>
                  <a:lnTo>
                    <a:pt x="208979" y="1504218"/>
                  </a:lnTo>
                  <a:lnTo>
                    <a:pt x="181611" y="1470383"/>
                  </a:lnTo>
                  <a:lnTo>
                    <a:pt x="155955" y="1435540"/>
                  </a:lnTo>
                  <a:lnTo>
                    <a:pt x="132063" y="1399729"/>
                  </a:lnTo>
                  <a:lnTo>
                    <a:pt x="109983" y="1362993"/>
                  </a:lnTo>
                  <a:lnTo>
                    <a:pt x="89767" y="1325375"/>
                  </a:lnTo>
                  <a:lnTo>
                    <a:pt x="71464" y="1286915"/>
                  </a:lnTo>
                  <a:lnTo>
                    <a:pt x="55127" y="1247657"/>
                  </a:lnTo>
                  <a:lnTo>
                    <a:pt x="40804" y="1207643"/>
                  </a:lnTo>
                  <a:lnTo>
                    <a:pt x="28546" y="1166913"/>
                  </a:lnTo>
                  <a:lnTo>
                    <a:pt x="18404" y="1125512"/>
                  </a:lnTo>
                  <a:lnTo>
                    <a:pt x="10427" y="1083480"/>
                  </a:lnTo>
                  <a:lnTo>
                    <a:pt x="4668" y="1040860"/>
                  </a:lnTo>
                  <a:lnTo>
                    <a:pt x="1175" y="997694"/>
                  </a:lnTo>
                  <a:lnTo>
                    <a:pt x="0" y="954024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84426" y="1229105"/>
              <a:ext cx="2051685" cy="1341120"/>
            </a:xfrm>
            <a:custGeom>
              <a:avLst/>
              <a:gdLst/>
              <a:ahLst/>
              <a:cxnLst/>
              <a:rect l="l" t="t" r="r" b="b"/>
              <a:pathLst>
                <a:path w="2051685" h="1341120">
                  <a:moveTo>
                    <a:pt x="1025651" y="0"/>
                  </a:moveTo>
                  <a:lnTo>
                    <a:pt x="967453" y="1061"/>
                  </a:lnTo>
                  <a:lnTo>
                    <a:pt x="910106" y="4208"/>
                  </a:lnTo>
                  <a:lnTo>
                    <a:pt x="853697" y="9383"/>
                  </a:lnTo>
                  <a:lnTo>
                    <a:pt x="798312" y="16531"/>
                  </a:lnTo>
                  <a:lnTo>
                    <a:pt x="744039" y="25594"/>
                  </a:lnTo>
                  <a:lnTo>
                    <a:pt x="690963" y="36516"/>
                  </a:lnTo>
                  <a:lnTo>
                    <a:pt x="639172" y="49241"/>
                  </a:lnTo>
                  <a:lnTo>
                    <a:pt x="588752" y="63710"/>
                  </a:lnTo>
                  <a:lnTo>
                    <a:pt x="539789" y="79869"/>
                  </a:lnTo>
                  <a:lnTo>
                    <a:pt x="492370" y="97661"/>
                  </a:lnTo>
                  <a:lnTo>
                    <a:pt x="446582" y="117028"/>
                  </a:lnTo>
                  <a:lnTo>
                    <a:pt x="402512" y="137914"/>
                  </a:lnTo>
                  <a:lnTo>
                    <a:pt x="360246" y="160263"/>
                  </a:lnTo>
                  <a:lnTo>
                    <a:pt x="319870" y="184018"/>
                  </a:lnTo>
                  <a:lnTo>
                    <a:pt x="281471" y="209122"/>
                  </a:lnTo>
                  <a:lnTo>
                    <a:pt x="245137" y="235519"/>
                  </a:lnTo>
                  <a:lnTo>
                    <a:pt x="210952" y="263152"/>
                  </a:lnTo>
                  <a:lnTo>
                    <a:pt x="179005" y="291965"/>
                  </a:lnTo>
                  <a:lnTo>
                    <a:pt x="149381" y="321900"/>
                  </a:lnTo>
                  <a:lnTo>
                    <a:pt x="122168" y="352902"/>
                  </a:lnTo>
                  <a:lnTo>
                    <a:pt x="97452" y="384914"/>
                  </a:lnTo>
                  <a:lnTo>
                    <a:pt x="75318" y="417878"/>
                  </a:lnTo>
                  <a:lnTo>
                    <a:pt x="55856" y="451739"/>
                  </a:lnTo>
                  <a:lnTo>
                    <a:pt x="39149" y="486440"/>
                  </a:lnTo>
                  <a:lnTo>
                    <a:pt x="14353" y="558134"/>
                  </a:lnTo>
                  <a:lnTo>
                    <a:pt x="1623" y="632509"/>
                  </a:lnTo>
                  <a:lnTo>
                    <a:pt x="0" y="670560"/>
                  </a:lnTo>
                  <a:lnTo>
                    <a:pt x="1623" y="708610"/>
                  </a:lnTo>
                  <a:lnTo>
                    <a:pt x="14353" y="782985"/>
                  </a:lnTo>
                  <a:lnTo>
                    <a:pt x="39149" y="854679"/>
                  </a:lnTo>
                  <a:lnTo>
                    <a:pt x="55856" y="889380"/>
                  </a:lnTo>
                  <a:lnTo>
                    <a:pt x="75318" y="923241"/>
                  </a:lnTo>
                  <a:lnTo>
                    <a:pt x="97452" y="956205"/>
                  </a:lnTo>
                  <a:lnTo>
                    <a:pt x="122168" y="988217"/>
                  </a:lnTo>
                  <a:lnTo>
                    <a:pt x="149381" y="1019219"/>
                  </a:lnTo>
                  <a:lnTo>
                    <a:pt x="179005" y="1049154"/>
                  </a:lnTo>
                  <a:lnTo>
                    <a:pt x="210952" y="1077967"/>
                  </a:lnTo>
                  <a:lnTo>
                    <a:pt x="245137" y="1105600"/>
                  </a:lnTo>
                  <a:lnTo>
                    <a:pt x="281471" y="1131997"/>
                  </a:lnTo>
                  <a:lnTo>
                    <a:pt x="319870" y="1157101"/>
                  </a:lnTo>
                  <a:lnTo>
                    <a:pt x="360246" y="1180856"/>
                  </a:lnTo>
                  <a:lnTo>
                    <a:pt x="402512" y="1203205"/>
                  </a:lnTo>
                  <a:lnTo>
                    <a:pt x="446582" y="1224091"/>
                  </a:lnTo>
                  <a:lnTo>
                    <a:pt x="492370" y="1243458"/>
                  </a:lnTo>
                  <a:lnTo>
                    <a:pt x="539789" y="1261250"/>
                  </a:lnTo>
                  <a:lnTo>
                    <a:pt x="588752" y="1277409"/>
                  </a:lnTo>
                  <a:lnTo>
                    <a:pt x="639172" y="1291878"/>
                  </a:lnTo>
                  <a:lnTo>
                    <a:pt x="690963" y="1304603"/>
                  </a:lnTo>
                  <a:lnTo>
                    <a:pt x="744039" y="1315525"/>
                  </a:lnTo>
                  <a:lnTo>
                    <a:pt x="798312" y="1324588"/>
                  </a:lnTo>
                  <a:lnTo>
                    <a:pt x="853697" y="1331736"/>
                  </a:lnTo>
                  <a:lnTo>
                    <a:pt x="910106" y="1336911"/>
                  </a:lnTo>
                  <a:lnTo>
                    <a:pt x="967453" y="1340058"/>
                  </a:lnTo>
                  <a:lnTo>
                    <a:pt x="1025651" y="1341120"/>
                  </a:lnTo>
                  <a:lnTo>
                    <a:pt x="1083850" y="1340058"/>
                  </a:lnTo>
                  <a:lnTo>
                    <a:pt x="1141197" y="1336911"/>
                  </a:lnTo>
                  <a:lnTo>
                    <a:pt x="1197606" y="1331736"/>
                  </a:lnTo>
                  <a:lnTo>
                    <a:pt x="1252991" y="1324588"/>
                  </a:lnTo>
                  <a:lnTo>
                    <a:pt x="1307264" y="1315525"/>
                  </a:lnTo>
                  <a:lnTo>
                    <a:pt x="1360340" y="1304603"/>
                  </a:lnTo>
                  <a:lnTo>
                    <a:pt x="1412131" y="1291878"/>
                  </a:lnTo>
                  <a:lnTo>
                    <a:pt x="1462551" y="1277409"/>
                  </a:lnTo>
                  <a:lnTo>
                    <a:pt x="1511514" y="1261250"/>
                  </a:lnTo>
                  <a:lnTo>
                    <a:pt x="1558933" y="1243458"/>
                  </a:lnTo>
                  <a:lnTo>
                    <a:pt x="1604721" y="1224091"/>
                  </a:lnTo>
                  <a:lnTo>
                    <a:pt x="1648791" y="1203205"/>
                  </a:lnTo>
                  <a:lnTo>
                    <a:pt x="1691057" y="1180856"/>
                  </a:lnTo>
                  <a:lnTo>
                    <a:pt x="1731433" y="1157101"/>
                  </a:lnTo>
                  <a:lnTo>
                    <a:pt x="1769832" y="1131997"/>
                  </a:lnTo>
                  <a:lnTo>
                    <a:pt x="1806166" y="1105600"/>
                  </a:lnTo>
                  <a:lnTo>
                    <a:pt x="1840351" y="1077967"/>
                  </a:lnTo>
                  <a:lnTo>
                    <a:pt x="1872298" y="1049154"/>
                  </a:lnTo>
                  <a:lnTo>
                    <a:pt x="1901922" y="1019219"/>
                  </a:lnTo>
                  <a:lnTo>
                    <a:pt x="1929135" y="988217"/>
                  </a:lnTo>
                  <a:lnTo>
                    <a:pt x="1953851" y="956205"/>
                  </a:lnTo>
                  <a:lnTo>
                    <a:pt x="1975985" y="923241"/>
                  </a:lnTo>
                  <a:lnTo>
                    <a:pt x="1995447" y="889380"/>
                  </a:lnTo>
                  <a:lnTo>
                    <a:pt x="2012154" y="854679"/>
                  </a:lnTo>
                  <a:lnTo>
                    <a:pt x="2036950" y="782985"/>
                  </a:lnTo>
                  <a:lnTo>
                    <a:pt x="2049680" y="708610"/>
                  </a:lnTo>
                  <a:lnTo>
                    <a:pt x="2051303" y="670560"/>
                  </a:lnTo>
                  <a:lnTo>
                    <a:pt x="2049680" y="632509"/>
                  </a:lnTo>
                  <a:lnTo>
                    <a:pt x="2036950" y="558134"/>
                  </a:lnTo>
                  <a:lnTo>
                    <a:pt x="2012154" y="486440"/>
                  </a:lnTo>
                  <a:lnTo>
                    <a:pt x="1995447" y="451739"/>
                  </a:lnTo>
                  <a:lnTo>
                    <a:pt x="1975985" y="417878"/>
                  </a:lnTo>
                  <a:lnTo>
                    <a:pt x="1953851" y="384914"/>
                  </a:lnTo>
                  <a:lnTo>
                    <a:pt x="1929135" y="352902"/>
                  </a:lnTo>
                  <a:lnTo>
                    <a:pt x="1901922" y="321900"/>
                  </a:lnTo>
                  <a:lnTo>
                    <a:pt x="1872298" y="291965"/>
                  </a:lnTo>
                  <a:lnTo>
                    <a:pt x="1840351" y="263152"/>
                  </a:lnTo>
                  <a:lnTo>
                    <a:pt x="1806166" y="235519"/>
                  </a:lnTo>
                  <a:lnTo>
                    <a:pt x="1769832" y="209122"/>
                  </a:lnTo>
                  <a:lnTo>
                    <a:pt x="1731433" y="184018"/>
                  </a:lnTo>
                  <a:lnTo>
                    <a:pt x="1691057" y="160263"/>
                  </a:lnTo>
                  <a:lnTo>
                    <a:pt x="1648791" y="137914"/>
                  </a:lnTo>
                  <a:lnTo>
                    <a:pt x="1604721" y="117028"/>
                  </a:lnTo>
                  <a:lnTo>
                    <a:pt x="1558933" y="97661"/>
                  </a:lnTo>
                  <a:lnTo>
                    <a:pt x="1511514" y="79869"/>
                  </a:lnTo>
                  <a:lnTo>
                    <a:pt x="1462551" y="63710"/>
                  </a:lnTo>
                  <a:lnTo>
                    <a:pt x="1412131" y="49241"/>
                  </a:lnTo>
                  <a:lnTo>
                    <a:pt x="1360340" y="36516"/>
                  </a:lnTo>
                  <a:lnTo>
                    <a:pt x="1307264" y="25594"/>
                  </a:lnTo>
                  <a:lnTo>
                    <a:pt x="1252991" y="16531"/>
                  </a:lnTo>
                  <a:lnTo>
                    <a:pt x="1197606" y="9383"/>
                  </a:lnTo>
                  <a:lnTo>
                    <a:pt x="1141197" y="4208"/>
                  </a:lnTo>
                  <a:lnTo>
                    <a:pt x="1083850" y="1061"/>
                  </a:lnTo>
                  <a:lnTo>
                    <a:pt x="102565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884426" y="1229105"/>
              <a:ext cx="2051685" cy="1341120"/>
            </a:xfrm>
            <a:custGeom>
              <a:avLst/>
              <a:gdLst/>
              <a:ahLst/>
              <a:cxnLst/>
              <a:rect l="l" t="t" r="r" b="b"/>
              <a:pathLst>
                <a:path w="2051685" h="1341120">
                  <a:moveTo>
                    <a:pt x="0" y="670560"/>
                  </a:moveTo>
                  <a:lnTo>
                    <a:pt x="6437" y="595015"/>
                  </a:lnTo>
                  <a:lnTo>
                    <a:pt x="25286" y="521924"/>
                  </a:lnTo>
                  <a:lnTo>
                    <a:pt x="55856" y="451739"/>
                  </a:lnTo>
                  <a:lnTo>
                    <a:pt x="75318" y="417878"/>
                  </a:lnTo>
                  <a:lnTo>
                    <a:pt x="97452" y="384914"/>
                  </a:lnTo>
                  <a:lnTo>
                    <a:pt x="122168" y="352902"/>
                  </a:lnTo>
                  <a:lnTo>
                    <a:pt x="149381" y="321900"/>
                  </a:lnTo>
                  <a:lnTo>
                    <a:pt x="179005" y="291965"/>
                  </a:lnTo>
                  <a:lnTo>
                    <a:pt x="210952" y="263152"/>
                  </a:lnTo>
                  <a:lnTo>
                    <a:pt x="245137" y="235519"/>
                  </a:lnTo>
                  <a:lnTo>
                    <a:pt x="281471" y="209122"/>
                  </a:lnTo>
                  <a:lnTo>
                    <a:pt x="319870" y="184018"/>
                  </a:lnTo>
                  <a:lnTo>
                    <a:pt x="360246" y="160263"/>
                  </a:lnTo>
                  <a:lnTo>
                    <a:pt x="402512" y="137914"/>
                  </a:lnTo>
                  <a:lnTo>
                    <a:pt x="446582" y="117028"/>
                  </a:lnTo>
                  <a:lnTo>
                    <a:pt x="492370" y="97661"/>
                  </a:lnTo>
                  <a:lnTo>
                    <a:pt x="539789" y="79869"/>
                  </a:lnTo>
                  <a:lnTo>
                    <a:pt x="588752" y="63710"/>
                  </a:lnTo>
                  <a:lnTo>
                    <a:pt x="639172" y="49241"/>
                  </a:lnTo>
                  <a:lnTo>
                    <a:pt x="690963" y="36516"/>
                  </a:lnTo>
                  <a:lnTo>
                    <a:pt x="744039" y="25594"/>
                  </a:lnTo>
                  <a:lnTo>
                    <a:pt x="798312" y="16531"/>
                  </a:lnTo>
                  <a:lnTo>
                    <a:pt x="853697" y="9383"/>
                  </a:lnTo>
                  <a:lnTo>
                    <a:pt x="910106" y="4208"/>
                  </a:lnTo>
                  <a:lnTo>
                    <a:pt x="967453" y="1061"/>
                  </a:lnTo>
                  <a:lnTo>
                    <a:pt x="1025651" y="0"/>
                  </a:lnTo>
                  <a:lnTo>
                    <a:pt x="1083850" y="1061"/>
                  </a:lnTo>
                  <a:lnTo>
                    <a:pt x="1141197" y="4208"/>
                  </a:lnTo>
                  <a:lnTo>
                    <a:pt x="1197606" y="9383"/>
                  </a:lnTo>
                  <a:lnTo>
                    <a:pt x="1252991" y="16531"/>
                  </a:lnTo>
                  <a:lnTo>
                    <a:pt x="1307264" y="25594"/>
                  </a:lnTo>
                  <a:lnTo>
                    <a:pt x="1360340" y="36516"/>
                  </a:lnTo>
                  <a:lnTo>
                    <a:pt x="1412131" y="49241"/>
                  </a:lnTo>
                  <a:lnTo>
                    <a:pt x="1462551" y="63710"/>
                  </a:lnTo>
                  <a:lnTo>
                    <a:pt x="1511514" y="79869"/>
                  </a:lnTo>
                  <a:lnTo>
                    <a:pt x="1558933" y="97661"/>
                  </a:lnTo>
                  <a:lnTo>
                    <a:pt x="1604721" y="117028"/>
                  </a:lnTo>
                  <a:lnTo>
                    <a:pt x="1648791" y="137914"/>
                  </a:lnTo>
                  <a:lnTo>
                    <a:pt x="1691057" y="160263"/>
                  </a:lnTo>
                  <a:lnTo>
                    <a:pt x="1731433" y="184018"/>
                  </a:lnTo>
                  <a:lnTo>
                    <a:pt x="1769832" y="209122"/>
                  </a:lnTo>
                  <a:lnTo>
                    <a:pt x="1806166" y="235519"/>
                  </a:lnTo>
                  <a:lnTo>
                    <a:pt x="1840351" y="263152"/>
                  </a:lnTo>
                  <a:lnTo>
                    <a:pt x="1872298" y="291965"/>
                  </a:lnTo>
                  <a:lnTo>
                    <a:pt x="1901922" y="321900"/>
                  </a:lnTo>
                  <a:lnTo>
                    <a:pt x="1929135" y="352902"/>
                  </a:lnTo>
                  <a:lnTo>
                    <a:pt x="1953851" y="384914"/>
                  </a:lnTo>
                  <a:lnTo>
                    <a:pt x="1975985" y="417878"/>
                  </a:lnTo>
                  <a:lnTo>
                    <a:pt x="1995447" y="451739"/>
                  </a:lnTo>
                  <a:lnTo>
                    <a:pt x="2012154" y="486440"/>
                  </a:lnTo>
                  <a:lnTo>
                    <a:pt x="2036950" y="558134"/>
                  </a:lnTo>
                  <a:lnTo>
                    <a:pt x="2049680" y="632509"/>
                  </a:lnTo>
                  <a:lnTo>
                    <a:pt x="2051303" y="670560"/>
                  </a:lnTo>
                  <a:lnTo>
                    <a:pt x="2049680" y="708610"/>
                  </a:lnTo>
                  <a:lnTo>
                    <a:pt x="2036950" y="782985"/>
                  </a:lnTo>
                  <a:lnTo>
                    <a:pt x="2012154" y="854679"/>
                  </a:lnTo>
                  <a:lnTo>
                    <a:pt x="1995447" y="889380"/>
                  </a:lnTo>
                  <a:lnTo>
                    <a:pt x="1975985" y="923241"/>
                  </a:lnTo>
                  <a:lnTo>
                    <a:pt x="1953851" y="956205"/>
                  </a:lnTo>
                  <a:lnTo>
                    <a:pt x="1929135" y="988217"/>
                  </a:lnTo>
                  <a:lnTo>
                    <a:pt x="1901922" y="1019219"/>
                  </a:lnTo>
                  <a:lnTo>
                    <a:pt x="1872298" y="1049154"/>
                  </a:lnTo>
                  <a:lnTo>
                    <a:pt x="1840351" y="1077967"/>
                  </a:lnTo>
                  <a:lnTo>
                    <a:pt x="1806166" y="1105600"/>
                  </a:lnTo>
                  <a:lnTo>
                    <a:pt x="1769832" y="1131997"/>
                  </a:lnTo>
                  <a:lnTo>
                    <a:pt x="1731433" y="1157101"/>
                  </a:lnTo>
                  <a:lnTo>
                    <a:pt x="1691057" y="1180856"/>
                  </a:lnTo>
                  <a:lnTo>
                    <a:pt x="1648791" y="1203205"/>
                  </a:lnTo>
                  <a:lnTo>
                    <a:pt x="1604721" y="1224091"/>
                  </a:lnTo>
                  <a:lnTo>
                    <a:pt x="1558933" y="1243458"/>
                  </a:lnTo>
                  <a:lnTo>
                    <a:pt x="1511514" y="1261250"/>
                  </a:lnTo>
                  <a:lnTo>
                    <a:pt x="1462551" y="1277409"/>
                  </a:lnTo>
                  <a:lnTo>
                    <a:pt x="1412131" y="1291878"/>
                  </a:lnTo>
                  <a:lnTo>
                    <a:pt x="1360340" y="1304603"/>
                  </a:lnTo>
                  <a:lnTo>
                    <a:pt x="1307264" y="1315525"/>
                  </a:lnTo>
                  <a:lnTo>
                    <a:pt x="1252991" y="1324588"/>
                  </a:lnTo>
                  <a:lnTo>
                    <a:pt x="1197606" y="1331736"/>
                  </a:lnTo>
                  <a:lnTo>
                    <a:pt x="1141197" y="1336911"/>
                  </a:lnTo>
                  <a:lnTo>
                    <a:pt x="1083850" y="1340058"/>
                  </a:lnTo>
                  <a:lnTo>
                    <a:pt x="1025651" y="1341120"/>
                  </a:lnTo>
                  <a:lnTo>
                    <a:pt x="967453" y="1340058"/>
                  </a:lnTo>
                  <a:lnTo>
                    <a:pt x="910106" y="1336911"/>
                  </a:lnTo>
                  <a:lnTo>
                    <a:pt x="853697" y="1331736"/>
                  </a:lnTo>
                  <a:lnTo>
                    <a:pt x="798312" y="1324588"/>
                  </a:lnTo>
                  <a:lnTo>
                    <a:pt x="744039" y="1315525"/>
                  </a:lnTo>
                  <a:lnTo>
                    <a:pt x="690963" y="1304603"/>
                  </a:lnTo>
                  <a:lnTo>
                    <a:pt x="639172" y="1291878"/>
                  </a:lnTo>
                  <a:lnTo>
                    <a:pt x="588752" y="1277409"/>
                  </a:lnTo>
                  <a:lnTo>
                    <a:pt x="539789" y="1261250"/>
                  </a:lnTo>
                  <a:lnTo>
                    <a:pt x="492370" y="1243458"/>
                  </a:lnTo>
                  <a:lnTo>
                    <a:pt x="446582" y="1224091"/>
                  </a:lnTo>
                  <a:lnTo>
                    <a:pt x="402512" y="1203205"/>
                  </a:lnTo>
                  <a:lnTo>
                    <a:pt x="360246" y="1180856"/>
                  </a:lnTo>
                  <a:lnTo>
                    <a:pt x="319870" y="1157101"/>
                  </a:lnTo>
                  <a:lnTo>
                    <a:pt x="281471" y="1131997"/>
                  </a:lnTo>
                  <a:lnTo>
                    <a:pt x="245137" y="1105600"/>
                  </a:lnTo>
                  <a:lnTo>
                    <a:pt x="210952" y="1077967"/>
                  </a:lnTo>
                  <a:lnTo>
                    <a:pt x="179005" y="1049154"/>
                  </a:lnTo>
                  <a:lnTo>
                    <a:pt x="149381" y="1019219"/>
                  </a:lnTo>
                  <a:lnTo>
                    <a:pt x="122168" y="988217"/>
                  </a:lnTo>
                  <a:lnTo>
                    <a:pt x="97452" y="956205"/>
                  </a:lnTo>
                  <a:lnTo>
                    <a:pt x="75318" y="923241"/>
                  </a:lnTo>
                  <a:lnTo>
                    <a:pt x="55856" y="889380"/>
                  </a:lnTo>
                  <a:lnTo>
                    <a:pt x="39149" y="854679"/>
                  </a:lnTo>
                  <a:lnTo>
                    <a:pt x="14353" y="782985"/>
                  </a:lnTo>
                  <a:lnTo>
                    <a:pt x="1623" y="708610"/>
                  </a:lnTo>
                  <a:lnTo>
                    <a:pt x="0" y="67056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523737" y="1372361"/>
              <a:ext cx="1926589" cy="1054735"/>
            </a:xfrm>
            <a:custGeom>
              <a:avLst/>
              <a:gdLst/>
              <a:ahLst/>
              <a:cxnLst/>
              <a:rect l="l" t="t" r="r" b="b"/>
              <a:pathLst>
                <a:path w="1926590" h="1054735">
                  <a:moveTo>
                    <a:pt x="963167" y="0"/>
                  </a:moveTo>
                  <a:lnTo>
                    <a:pt x="902249" y="1037"/>
                  </a:lnTo>
                  <a:lnTo>
                    <a:pt x="842338" y="4108"/>
                  </a:lnTo>
                  <a:lnTo>
                    <a:pt x="783548" y="9151"/>
                  </a:lnTo>
                  <a:lnTo>
                    <a:pt x="725991" y="16105"/>
                  </a:lnTo>
                  <a:lnTo>
                    <a:pt x="669780" y="24906"/>
                  </a:lnTo>
                  <a:lnTo>
                    <a:pt x="615027" y="35494"/>
                  </a:lnTo>
                  <a:lnTo>
                    <a:pt x="561847" y="47807"/>
                  </a:lnTo>
                  <a:lnTo>
                    <a:pt x="510351" y="61784"/>
                  </a:lnTo>
                  <a:lnTo>
                    <a:pt x="460652" y="77361"/>
                  </a:lnTo>
                  <a:lnTo>
                    <a:pt x="412863" y="94478"/>
                  </a:lnTo>
                  <a:lnTo>
                    <a:pt x="367096" y="113072"/>
                  </a:lnTo>
                  <a:lnTo>
                    <a:pt x="323465" y="133083"/>
                  </a:lnTo>
                  <a:lnTo>
                    <a:pt x="282082" y="154447"/>
                  </a:lnTo>
                  <a:lnTo>
                    <a:pt x="243061" y="177104"/>
                  </a:lnTo>
                  <a:lnTo>
                    <a:pt x="206512" y="200992"/>
                  </a:lnTo>
                  <a:lnTo>
                    <a:pt x="172551" y="226048"/>
                  </a:lnTo>
                  <a:lnTo>
                    <a:pt x="141288" y="252212"/>
                  </a:lnTo>
                  <a:lnTo>
                    <a:pt x="112838" y="279420"/>
                  </a:lnTo>
                  <a:lnTo>
                    <a:pt x="64824" y="336726"/>
                  </a:lnTo>
                  <a:lnTo>
                    <a:pt x="29412" y="397471"/>
                  </a:lnTo>
                  <a:lnTo>
                    <a:pt x="7503" y="461162"/>
                  </a:lnTo>
                  <a:lnTo>
                    <a:pt x="0" y="527303"/>
                  </a:lnTo>
                  <a:lnTo>
                    <a:pt x="1894" y="560650"/>
                  </a:lnTo>
                  <a:lnTo>
                    <a:pt x="16713" y="625628"/>
                  </a:lnTo>
                  <a:lnTo>
                    <a:pt x="45487" y="687908"/>
                  </a:lnTo>
                  <a:lnTo>
                    <a:pt x="87312" y="746995"/>
                  </a:lnTo>
                  <a:lnTo>
                    <a:pt x="141288" y="802395"/>
                  </a:lnTo>
                  <a:lnTo>
                    <a:pt x="172551" y="828559"/>
                  </a:lnTo>
                  <a:lnTo>
                    <a:pt x="206512" y="853615"/>
                  </a:lnTo>
                  <a:lnTo>
                    <a:pt x="243061" y="877503"/>
                  </a:lnTo>
                  <a:lnTo>
                    <a:pt x="282082" y="900160"/>
                  </a:lnTo>
                  <a:lnTo>
                    <a:pt x="323465" y="921524"/>
                  </a:lnTo>
                  <a:lnTo>
                    <a:pt x="367096" y="941535"/>
                  </a:lnTo>
                  <a:lnTo>
                    <a:pt x="412863" y="960129"/>
                  </a:lnTo>
                  <a:lnTo>
                    <a:pt x="460652" y="977246"/>
                  </a:lnTo>
                  <a:lnTo>
                    <a:pt x="510351" y="992823"/>
                  </a:lnTo>
                  <a:lnTo>
                    <a:pt x="561847" y="1006800"/>
                  </a:lnTo>
                  <a:lnTo>
                    <a:pt x="615027" y="1019113"/>
                  </a:lnTo>
                  <a:lnTo>
                    <a:pt x="669780" y="1029701"/>
                  </a:lnTo>
                  <a:lnTo>
                    <a:pt x="725991" y="1038502"/>
                  </a:lnTo>
                  <a:lnTo>
                    <a:pt x="783548" y="1045456"/>
                  </a:lnTo>
                  <a:lnTo>
                    <a:pt x="842338" y="1050499"/>
                  </a:lnTo>
                  <a:lnTo>
                    <a:pt x="902249" y="1053570"/>
                  </a:lnTo>
                  <a:lnTo>
                    <a:pt x="963167" y="1054608"/>
                  </a:lnTo>
                  <a:lnTo>
                    <a:pt x="1024086" y="1053570"/>
                  </a:lnTo>
                  <a:lnTo>
                    <a:pt x="1083997" y="1050499"/>
                  </a:lnTo>
                  <a:lnTo>
                    <a:pt x="1142787" y="1045456"/>
                  </a:lnTo>
                  <a:lnTo>
                    <a:pt x="1200344" y="1038502"/>
                  </a:lnTo>
                  <a:lnTo>
                    <a:pt x="1256555" y="1029701"/>
                  </a:lnTo>
                  <a:lnTo>
                    <a:pt x="1311308" y="1019113"/>
                  </a:lnTo>
                  <a:lnTo>
                    <a:pt x="1364488" y="1006800"/>
                  </a:lnTo>
                  <a:lnTo>
                    <a:pt x="1415984" y="992823"/>
                  </a:lnTo>
                  <a:lnTo>
                    <a:pt x="1465683" y="977246"/>
                  </a:lnTo>
                  <a:lnTo>
                    <a:pt x="1513472" y="960129"/>
                  </a:lnTo>
                  <a:lnTo>
                    <a:pt x="1559239" y="941535"/>
                  </a:lnTo>
                  <a:lnTo>
                    <a:pt x="1602870" y="921524"/>
                  </a:lnTo>
                  <a:lnTo>
                    <a:pt x="1644253" y="900160"/>
                  </a:lnTo>
                  <a:lnTo>
                    <a:pt x="1683274" y="877503"/>
                  </a:lnTo>
                  <a:lnTo>
                    <a:pt x="1719823" y="853615"/>
                  </a:lnTo>
                  <a:lnTo>
                    <a:pt x="1753784" y="828559"/>
                  </a:lnTo>
                  <a:lnTo>
                    <a:pt x="1785047" y="802395"/>
                  </a:lnTo>
                  <a:lnTo>
                    <a:pt x="1813497" y="775187"/>
                  </a:lnTo>
                  <a:lnTo>
                    <a:pt x="1861511" y="717881"/>
                  </a:lnTo>
                  <a:lnTo>
                    <a:pt x="1896923" y="657136"/>
                  </a:lnTo>
                  <a:lnTo>
                    <a:pt x="1918832" y="593445"/>
                  </a:lnTo>
                  <a:lnTo>
                    <a:pt x="1926336" y="527303"/>
                  </a:lnTo>
                  <a:lnTo>
                    <a:pt x="1924441" y="493957"/>
                  </a:lnTo>
                  <a:lnTo>
                    <a:pt x="1909622" y="428979"/>
                  </a:lnTo>
                  <a:lnTo>
                    <a:pt x="1880848" y="366699"/>
                  </a:lnTo>
                  <a:lnTo>
                    <a:pt x="1839023" y="307612"/>
                  </a:lnTo>
                  <a:lnTo>
                    <a:pt x="1785047" y="252212"/>
                  </a:lnTo>
                  <a:lnTo>
                    <a:pt x="1753784" y="226048"/>
                  </a:lnTo>
                  <a:lnTo>
                    <a:pt x="1719823" y="200992"/>
                  </a:lnTo>
                  <a:lnTo>
                    <a:pt x="1683274" y="177104"/>
                  </a:lnTo>
                  <a:lnTo>
                    <a:pt x="1644253" y="154447"/>
                  </a:lnTo>
                  <a:lnTo>
                    <a:pt x="1602870" y="133083"/>
                  </a:lnTo>
                  <a:lnTo>
                    <a:pt x="1559239" y="113072"/>
                  </a:lnTo>
                  <a:lnTo>
                    <a:pt x="1513472" y="94478"/>
                  </a:lnTo>
                  <a:lnTo>
                    <a:pt x="1465683" y="77361"/>
                  </a:lnTo>
                  <a:lnTo>
                    <a:pt x="1415984" y="61784"/>
                  </a:lnTo>
                  <a:lnTo>
                    <a:pt x="1364488" y="47807"/>
                  </a:lnTo>
                  <a:lnTo>
                    <a:pt x="1311308" y="35494"/>
                  </a:lnTo>
                  <a:lnTo>
                    <a:pt x="1256555" y="24906"/>
                  </a:lnTo>
                  <a:lnTo>
                    <a:pt x="1200344" y="16105"/>
                  </a:lnTo>
                  <a:lnTo>
                    <a:pt x="1142787" y="9151"/>
                  </a:lnTo>
                  <a:lnTo>
                    <a:pt x="1083997" y="4108"/>
                  </a:lnTo>
                  <a:lnTo>
                    <a:pt x="1024086" y="1037"/>
                  </a:lnTo>
                  <a:lnTo>
                    <a:pt x="963167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523737" y="1372361"/>
              <a:ext cx="1926589" cy="1054735"/>
            </a:xfrm>
            <a:custGeom>
              <a:avLst/>
              <a:gdLst/>
              <a:ahLst/>
              <a:cxnLst/>
              <a:rect l="l" t="t" r="r" b="b"/>
              <a:pathLst>
                <a:path w="1926590" h="1054735">
                  <a:moveTo>
                    <a:pt x="0" y="527303"/>
                  </a:moveTo>
                  <a:lnTo>
                    <a:pt x="7503" y="461162"/>
                  </a:lnTo>
                  <a:lnTo>
                    <a:pt x="29412" y="397471"/>
                  </a:lnTo>
                  <a:lnTo>
                    <a:pt x="64824" y="336726"/>
                  </a:lnTo>
                  <a:lnTo>
                    <a:pt x="112838" y="279420"/>
                  </a:lnTo>
                  <a:lnTo>
                    <a:pt x="141288" y="252212"/>
                  </a:lnTo>
                  <a:lnTo>
                    <a:pt x="172551" y="226048"/>
                  </a:lnTo>
                  <a:lnTo>
                    <a:pt x="206512" y="200992"/>
                  </a:lnTo>
                  <a:lnTo>
                    <a:pt x="243061" y="177104"/>
                  </a:lnTo>
                  <a:lnTo>
                    <a:pt x="282082" y="154447"/>
                  </a:lnTo>
                  <a:lnTo>
                    <a:pt x="323465" y="133083"/>
                  </a:lnTo>
                  <a:lnTo>
                    <a:pt x="367096" y="113072"/>
                  </a:lnTo>
                  <a:lnTo>
                    <a:pt x="412863" y="94478"/>
                  </a:lnTo>
                  <a:lnTo>
                    <a:pt x="460652" y="77361"/>
                  </a:lnTo>
                  <a:lnTo>
                    <a:pt x="510351" y="61784"/>
                  </a:lnTo>
                  <a:lnTo>
                    <a:pt x="561847" y="47807"/>
                  </a:lnTo>
                  <a:lnTo>
                    <a:pt x="615027" y="35494"/>
                  </a:lnTo>
                  <a:lnTo>
                    <a:pt x="669780" y="24906"/>
                  </a:lnTo>
                  <a:lnTo>
                    <a:pt x="725991" y="16105"/>
                  </a:lnTo>
                  <a:lnTo>
                    <a:pt x="783548" y="9151"/>
                  </a:lnTo>
                  <a:lnTo>
                    <a:pt x="842338" y="4108"/>
                  </a:lnTo>
                  <a:lnTo>
                    <a:pt x="902249" y="1037"/>
                  </a:lnTo>
                  <a:lnTo>
                    <a:pt x="963167" y="0"/>
                  </a:lnTo>
                  <a:lnTo>
                    <a:pt x="1024086" y="1037"/>
                  </a:lnTo>
                  <a:lnTo>
                    <a:pt x="1083997" y="4108"/>
                  </a:lnTo>
                  <a:lnTo>
                    <a:pt x="1142787" y="9151"/>
                  </a:lnTo>
                  <a:lnTo>
                    <a:pt x="1200344" y="16105"/>
                  </a:lnTo>
                  <a:lnTo>
                    <a:pt x="1256555" y="24906"/>
                  </a:lnTo>
                  <a:lnTo>
                    <a:pt x="1311308" y="35494"/>
                  </a:lnTo>
                  <a:lnTo>
                    <a:pt x="1364488" y="47807"/>
                  </a:lnTo>
                  <a:lnTo>
                    <a:pt x="1415984" y="61784"/>
                  </a:lnTo>
                  <a:lnTo>
                    <a:pt x="1465683" y="77361"/>
                  </a:lnTo>
                  <a:lnTo>
                    <a:pt x="1513472" y="94478"/>
                  </a:lnTo>
                  <a:lnTo>
                    <a:pt x="1559239" y="113072"/>
                  </a:lnTo>
                  <a:lnTo>
                    <a:pt x="1602870" y="133083"/>
                  </a:lnTo>
                  <a:lnTo>
                    <a:pt x="1644253" y="154447"/>
                  </a:lnTo>
                  <a:lnTo>
                    <a:pt x="1683274" y="177104"/>
                  </a:lnTo>
                  <a:lnTo>
                    <a:pt x="1719823" y="200992"/>
                  </a:lnTo>
                  <a:lnTo>
                    <a:pt x="1753784" y="226048"/>
                  </a:lnTo>
                  <a:lnTo>
                    <a:pt x="1785047" y="252212"/>
                  </a:lnTo>
                  <a:lnTo>
                    <a:pt x="1813497" y="279420"/>
                  </a:lnTo>
                  <a:lnTo>
                    <a:pt x="1861511" y="336726"/>
                  </a:lnTo>
                  <a:lnTo>
                    <a:pt x="1896923" y="397471"/>
                  </a:lnTo>
                  <a:lnTo>
                    <a:pt x="1918832" y="461162"/>
                  </a:lnTo>
                  <a:lnTo>
                    <a:pt x="1926336" y="527303"/>
                  </a:lnTo>
                  <a:lnTo>
                    <a:pt x="1924441" y="560650"/>
                  </a:lnTo>
                  <a:lnTo>
                    <a:pt x="1909622" y="625628"/>
                  </a:lnTo>
                  <a:lnTo>
                    <a:pt x="1880848" y="687908"/>
                  </a:lnTo>
                  <a:lnTo>
                    <a:pt x="1839023" y="746995"/>
                  </a:lnTo>
                  <a:lnTo>
                    <a:pt x="1785047" y="802395"/>
                  </a:lnTo>
                  <a:lnTo>
                    <a:pt x="1753784" y="828559"/>
                  </a:lnTo>
                  <a:lnTo>
                    <a:pt x="1719823" y="853615"/>
                  </a:lnTo>
                  <a:lnTo>
                    <a:pt x="1683274" y="877503"/>
                  </a:lnTo>
                  <a:lnTo>
                    <a:pt x="1644253" y="900160"/>
                  </a:lnTo>
                  <a:lnTo>
                    <a:pt x="1602870" y="921524"/>
                  </a:lnTo>
                  <a:lnTo>
                    <a:pt x="1559239" y="941535"/>
                  </a:lnTo>
                  <a:lnTo>
                    <a:pt x="1513472" y="960129"/>
                  </a:lnTo>
                  <a:lnTo>
                    <a:pt x="1465683" y="977246"/>
                  </a:lnTo>
                  <a:lnTo>
                    <a:pt x="1415984" y="992823"/>
                  </a:lnTo>
                  <a:lnTo>
                    <a:pt x="1364488" y="1006800"/>
                  </a:lnTo>
                  <a:lnTo>
                    <a:pt x="1311308" y="1019113"/>
                  </a:lnTo>
                  <a:lnTo>
                    <a:pt x="1256555" y="1029701"/>
                  </a:lnTo>
                  <a:lnTo>
                    <a:pt x="1200344" y="1038502"/>
                  </a:lnTo>
                  <a:lnTo>
                    <a:pt x="1142787" y="1045456"/>
                  </a:lnTo>
                  <a:lnTo>
                    <a:pt x="1083997" y="1050499"/>
                  </a:lnTo>
                  <a:lnTo>
                    <a:pt x="1024086" y="1053570"/>
                  </a:lnTo>
                  <a:lnTo>
                    <a:pt x="963167" y="1054608"/>
                  </a:lnTo>
                  <a:lnTo>
                    <a:pt x="902249" y="1053570"/>
                  </a:lnTo>
                  <a:lnTo>
                    <a:pt x="842338" y="1050499"/>
                  </a:lnTo>
                  <a:lnTo>
                    <a:pt x="783548" y="1045456"/>
                  </a:lnTo>
                  <a:lnTo>
                    <a:pt x="725991" y="1038502"/>
                  </a:lnTo>
                  <a:lnTo>
                    <a:pt x="669780" y="1029701"/>
                  </a:lnTo>
                  <a:lnTo>
                    <a:pt x="615027" y="1019113"/>
                  </a:lnTo>
                  <a:lnTo>
                    <a:pt x="561847" y="1006800"/>
                  </a:lnTo>
                  <a:lnTo>
                    <a:pt x="510351" y="992823"/>
                  </a:lnTo>
                  <a:lnTo>
                    <a:pt x="460652" y="977246"/>
                  </a:lnTo>
                  <a:lnTo>
                    <a:pt x="412863" y="960129"/>
                  </a:lnTo>
                  <a:lnTo>
                    <a:pt x="367096" y="941535"/>
                  </a:lnTo>
                  <a:lnTo>
                    <a:pt x="323465" y="921524"/>
                  </a:lnTo>
                  <a:lnTo>
                    <a:pt x="282082" y="900160"/>
                  </a:lnTo>
                  <a:lnTo>
                    <a:pt x="243061" y="877503"/>
                  </a:lnTo>
                  <a:lnTo>
                    <a:pt x="206512" y="853615"/>
                  </a:lnTo>
                  <a:lnTo>
                    <a:pt x="172551" y="828559"/>
                  </a:lnTo>
                  <a:lnTo>
                    <a:pt x="141288" y="802395"/>
                  </a:lnTo>
                  <a:lnTo>
                    <a:pt x="112838" y="775187"/>
                  </a:lnTo>
                  <a:lnTo>
                    <a:pt x="64824" y="717881"/>
                  </a:lnTo>
                  <a:lnTo>
                    <a:pt x="29412" y="657136"/>
                  </a:lnTo>
                  <a:lnTo>
                    <a:pt x="7503" y="593445"/>
                  </a:lnTo>
                  <a:lnTo>
                    <a:pt x="0" y="527303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00755" y="2025395"/>
              <a:ext cx="3732276" cy="250240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7999" y="2052827"/>
              <a:ext cx="3642359" cy="241249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3349" y="2048065"/>
              <a:ext cx="6580568" cy="4234053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784219" y="2797555"/>
            <a:ext cx="21704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89535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Carlito"/>
                <a:cs typeface="Carlito"/>
              </a:rPr>
              <a:t>IIT</a:t>
            </a:r>
            <a:r>
              <a:rPr kumimoji="0" sz="2800" b="1" i="0" u="none" strike="noStrike" kern="0" cap="none" spc="-2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Carlito"/>
                <a:cs typeface="Carlito"/>
              </a:rPr>
              <a:t>ROORKEE: </a:t>
            </a:r>
            <a:r>
              <a: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Carlito"/>
                <a:cs typeface="Carlito"/>
              </a:rPr>
              <a:t>AN</a:t>
            </a:r>
            <a:r>
              <a:rPr kumimoji="0" sz="2800" b="1" i="0" u="none" strike="noStrike" kern="0" cap="none" spc="-2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800" b="1" i="0" u="none" strike="noStrike" kern="0" cap="none" spc="-2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Carlito"/>
                <a:cs typeface="Carlito"/>
              </a:rPr>
              <a:t>OVERVIEW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86560" y="4630427"/>
            <a:ext cx="1910714" cy="144335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Students:</a:t>
            </a: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&gt;10</a:t>
            </a:r>
            <a:r>
              <a:rPr kumimoji="0" lang="en-US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7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00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93700" marR="0" lvl="0" indent="0" defTabSz="914400" eaLnBrk="1" fontAlgn="auto" latinLnBrk="0" hangingPunct="1">
              <a:lnSpc>
                <a:spcPct val="100000"/>
              </a:lnSpc>
              <a:spcBef>
                <a:spcPts val="1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UG:</a:t>
            </a:r>
            <a:r>
              <a:rPr kumimoji="0" sz="1800" b="1" i="0" u="none" strike="noStrike" kern="0" cap="none" spc="-3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5000+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9941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PG: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2</a:t>
            </a:r>
            <a:r>
              <a:rPr kumimoji="0" lang="en-US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0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00+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3528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</a:rPr>
              <a:t>PhD:</a:t>
            </a:r>
            <a:r>
              <a:rPr kumimoji="0" sz="1800" b="1" i="0" u="none" strike="noStrike" kern="0" cap="none" spc="-4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</a:rPr>
              <a:t>3</a:t>
            </a:r>
            <a:r>
              <a:rPr kumimoji="0" lang="en-US" sz="1800" b="1" i="0" u="none" strike="noStrike" kern="0" cap="none" spc="-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</a:rPr>
              <a:t>7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</a:rPr>
              <a:t>00+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85669" y="1313814"/>
            <a:ext cx="5994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&gt;570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08301" y="1618614"/>
            <a:ext cx="11563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985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Faculty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members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47384" y="1609725"/>
            <a:ext cx="1362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154" marR="5080" lvl="0" indent="-21209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365</a:t>
            </a:r>
            <a:r>
              <a:rPr kumimoji="0" sz="1800" b="1" i="0" u="none" strike="noStrike" kern="0" cap="none" spc="-1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Acres</a:t>
            </a:r>
            <a:r>
              <a:rPr kumimoji="0" sz="1800" b="1" i="0" u="none" strike="noStrike" kern="0" cap="none" spc="-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2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at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Roorkee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24252" y="2774950"/>
            <a:ext cx="6667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&gt;1</a:t>
            </a:r>
            <a:r>
              <a:rPr kumimoji="0" lang="en-US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2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00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7937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Staff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08469" y="2510409"/>
            <a:ext cx="12357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10</a:t>
            </a:r>
            <a:r>
              <a:rPr kumimoji="0" sz="1800" b="1" i="0" u="none" strike="noStrike" kern="0" cap="none" spc="-12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Acres</a:t>
            </a:r>
            <a:r>
              <a:rPr kumimoji="0" sz="1800" b="1" i="0" u="none" strike="noStrike" kern="0" cap="none" spc="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2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at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Gr.</a:t>
            </a:r>
            <a:r>
              <a:rPr kumimoji="0" sz="1800" b="1" i="0" u="none" strike="noStrike" kern="0" cap="none" spc="-10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Noida, Delhi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91461" y="4632452"/>
            <a:ext cx="2603500" cy="1290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</a:rPr>
              <a:t>Academic</a:t>
            </a: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</a:rPr>
              <a:t>Programs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Undergraduate</a:t>
            </a:r>
            <a:r>
              <a:rPr kumimoji="0" sz="1800" b="1" i="0" u="none" strike="noStrike" kern="0" cap="none" spc="-7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(UG):</a:t>
            </a:r>
            <a:r>
              <a:rPr kumimoji="0" sz="1800" b="1" i="0" u="none" strike="noStrike" kern="0" cap="none" spc="-5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2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17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Postgraduate</a:t>
            </a: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(PG):</a:t>
            </a:r>
            <a:r>
              <a:rPr kumimoji="0" sz="1800" b="1" i="0" u="none" strike="noStrike" kern="0" cap="none" spc="-4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2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65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PhD: </a:t>
            </a:r>
            <a:r>
              <a:rPr kumimoji="0" sz="1800" b="1" i="0" u="none" strike="noStrike" kern="0" cap="none" spc="-2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36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20942" y="3753357"/>
            <a:ext cx="13290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9271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25</a:t>
            </a:r>
            <a:r>
              <a:rPr kumimoji="0" sz="1800" b="1" i="0" u="none" strike="noStrike" kern="0" cap="none" spc="-10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Acres </a:t>
            </a:r>
            <a:r>
              <a:rPr kumimoji="0" sz="1800" b="1" i="0" u="none" strike="noStrike" kern="0" cap="none" spc="-25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at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0F5E8D"/>
                </a:solidFill>
                <a:effectLst/>
                <a:uLnTx/>
                <a:uFillTx/>
                <a:latin typeface="Arial"/>
                <a:cs typeface="Arial"/>
              </a:rPr>
              <a:t>Saharanpur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543670" y="1025653"/>
            <a:ext cx="3461427" cy="29924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466725" marR="5715" lvl="0" indent="-454025" algn="just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1" i="0" u="none" strike="noStrike" kern="0" cap="none" spc="-25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rlito"/>
                <a:cs typeface="Carlito"/>
              </a:rPr>
              <a:t>All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rlito"/>
                <a:cs typeface="Carlito"/>
              </a:rPr>
              <a:t>	</a:t>
            </a:r>
            <a:r>
              <a:rPr kumimoji="0" lang="en-US" sz="2400" b="1" i="0" u="none" strike="noStrike" kern="0" cap="none" spc="-1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rlito"/>
                <a:cs typeface="Carlito"/>
              </a:rPr>
              <a:t>courses </a:t>
            </a:r>
            <a:r>
              <a:rPr kumimoji="0" lang="en-US" sz="2400" b="1" i="0" u="none" strike="noStrike" kern="0" cap="none" spc="-25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rlito"/>
                <a:cs typeface="Carlito"/>
              </a:rPr>
              <a:t>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rlito"/>
                <a:cs typeface="Carlito"/>
              </a:rPr>
              <a:t>aught in English.</a:t>
            </a:r>
          </a:p>
          <a:p>
            <a:pPr marL="466725" marR="5715" lvl="0" indent="-454025" algn="just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Fully</a:t>
            </a:r>
            <a:r>
              <a:rPr kumimoji="0" sz="2400" b="1" i="0" u="none" strike="noStrike" kern="0" cap="none" spc="62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residential</a:t>
            </a:r>
            <a:r>
              <a:rPr kumimoji="0" lang="en-US" sz="2400" b="1" i="0" u="none" strike="noStrike" kern="0" cap="none" spc="-1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campus</a:t>
            </a:r>
            <a:r>
              <a:rPr kumimoji="0" lang="en-US" sz="2400" b="1" i="0" u="none" strike="noStrike" kern="0" cap="none" spc="49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with</a:t>
            </a:r>
            <a:r>
              <a:rPr kumimoji="0" lang="en-US" sz="2400" b="1" i="0" u="none" strike="noStrike" kern="0" cap="none" spc="50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-2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all</a:t>
            </a:r>
            <a:r>
              <a:rPr kumimoji="0" lang="en-US" sz="2400" b="1" i="0" u="none" strike="noStrike" kern="0" cap="none" spc="-2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possible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rlito"/>
                <a:cs typeface="Carlito"/>
              </a:rPr>
              <a:t>facilities.</a:t>
            </a:r>
            <a:endParaRPr kumimoji="0" lang="en-US" sz="2400" b="1" i="0" u="none" strike="noStrike" kern="0" cap="none" spc="-1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rlito"/>
              <a:cs typeface="Carlito"/>
            </a:endParaRPr>
          </a:p>
          <a:p>
            <a:pPr marL="466725" marR="5715" lvl="0" indent="-454025" algn="just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Extensive</a:t>
            </a:r>
            <a:r>
              <a:rPr kumimoji="0" lang="en-US" sz="2400" b="1" i="0" u="none" strike="noStrike" kern="0" cap="none" spc="44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sports</a:t>
            </a:r>
            <a:r>
              <a:rPr kumimoji="0" lang="en-US" sz="24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facilities</a:t>
            </a:r>
            <a:r>
              <a:rPr kumimoji="0" sz="2400" b="1" i="0" u="none" strike="noStrike" kern="0" cap="none" spc="1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and</a:t>
            </a:r>
            <a:r>
              <a:rPr kumimoji="0" sz="2400" b="1" i="0" u="none" strike="noStrike" kern="0" cap="none" spc="9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clubs</a:t>
            </a:r>
            <a:r>
              <a:rPr kumimoji="0" lang="en-US" sz="24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for</a:t>
            </a:r>
            <a:r>
              <a:rPr kumimoji="0" lang="en-US" sz="2400" b="1" i="0" u="none" strike="noStrike" kern="0" cap="none" spc="56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co-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curricular</a:t>
            </a:r>
            <a:r>
              <a:rPr kumimoji="0" lang="en-US" sz="24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"/>
                <a:cs typeface="Carlito"/>
              </a:rPr>
              <a:t>activities.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rlito"/>
              <a:cs typeface="Carlito"/>
            </a:endParaRPr>
          </a:p>
        </p:txBody>
      </p:sp>
      <p:pic>
        <p:nvPicPr>
          <p:cNvPr id="30" name="object 13">
            <a:extLst>
              <a:ext uri="{FF2B5EF4-FFF2-40B4-BE49-F238E27FC236}">
                <a16:creationId xmlns:a16="http://schemas.microsoft.com/office/drawing/2014/main" id="{0FF57093-470E-E4C9-123D-E94981A89F6F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73" y="5105399"/>
            <a:ext cx="1597976" cy="1752597"/>
          </a:xfrm>
          <a:prstGeom prst="rect">
            <a:avLst/>
          </a:prstGeom>
        </p:spPr>
      </p:pic>
      <p:pic>
        <p:nvPicPr>
          <p:cNvPr id="31" name="object 13">
            <a:extLst>
              <a:ext uri="{FF2B5EF4-FFF2-40B4-BE49-F238E27FC236}">
                <a16:creationId xmlns:a16="http://schemas.microsoft.com/office/drawing/2014/main" id="{6A821B7C-1FF1-CBDF-3693-E6142F89DD4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11201399" y="-18921"/>
            <a:ext cx="1035935" cy="96900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14697C9-D211-B9D0-BA03-C2D074552FC4}"/>
              </a:ext>
            </a:extLst>
          </p:cNvPr>
          <p:cNvSpPr txBox="1"/>
          <p:nvPr/>
        </p:nvSpPr>
        <p:spPr>
          <a:xfrm>
            <a:off x="8505421" y="5222132"/>
            <a:ext cx="3682006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Research Data for 2024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Publications: 3000+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Patent: 220+(A) + 120+(F)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Grants: 4.5 Billion INR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D71AB0-6A7D-B914-21F0-6C0C65170479}"/>
              </a:ext>
            </a:extLst>
          </p:cNvPr>
          <p:cNvSpPr txBox="1"/>
          <p:nvPr/>
        </p:nvSpPr>
        <p:spPr>
          <a:xfrm>
            <a:off x="8558910" y="4204637"/>
            <a:ext cx="3461427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rlito"/>
                <a:cs typeface="Arial" panose="020B0604020202020204" pitchFamily="34" charset="0"/>
              </a:rPr>
              <a:t>Three Incubators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rlito"/>
                <a:cs typeface="Arial" panose="020B0604020202020204" pitchFamily="34" charset="0"/>
              </a:rPr>
              <a:t>200+ Startup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3963" y="74676"/>
            <a:ext cx="2726690" cy="3829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u="heavy" spc="65" dirty="0">
                <a:solidFill>
                  <a:srgbClr val="0000FF"/>
                </a:solidFill>
                <a:uFill>
                  <a:solidFill>
                    <a:srgbClr val="00AEEE"/>
                  </a:solidFill>
                </a:uFill>
                <a:latin typeface="Tahoma"/>
                <a:cs typeface="Tahoma"/>
              </a:rPr>
              <a:t>Depa</a:t>
            </a:r>
            <a:r>
              <a:rPr sz="2400" u="none" spc="65" dirty="0">
                <a:solidFill>
                  <a:srgbClr val="0000FF"/>
                </a:solidFill>
                <a:latin typeface="Tahoma"/>
                <a:cs typeface="Tahoma"/>
              </a:rPr>
              <a:t>rtments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8" y="6416038"/>
            <a:ext cx="890269" cy="394970"/>
            <a:chOff x="3048" y="6416038"/>
            <a:chExt cx="890269" cy="3949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" y="6416038"/>
              <a:ext cx="890015" cy="352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" y="6416039"/>
              <a:ext cx="839723" cy="394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" y="6431279"/>
              <a:ext cx="836675" cy="24993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577202" y="806044"/>
            <a:ext cx="5458841" cy="962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60" dirty="0">
                <a:solidFill>
                  <a:srgbClr val="FFFF00"/>
                </a:solidFill>
                <a:latin typeface="Georgia"/>
                <a:cs typeface="Georgia"/>
              </a:rPr>
              <a:t>1</a:t>
            </a:r>
            <a:r>
              <a:rPr lang="en-US" sz="2000" b="1" spc="60" dirty="0">
                <a:solidFill>
                  <a:srgbClr val="FFFF00"/>
                </a:solidFill>
                <a:latin typeface="Georgia"/>
                <a:cs typeface="Georgia"/>
              </a:rPr>
              <a:t>4</a:t>
            </a:r>
            <a:r>
              <a:rPr sz="2000" b="1" spc="60" dirty="0">
                <a:solidFill>
                  <a:srgbClr val="FFFF00"/>
                </a:solidFill>
                <a:latin typeface="Georgia"/>
                <a:cs typeface="Georgia"/>
              </a:rPr>
              <a:t>.</a:t>
            </a:r>
            <a:r>
              <a:rPr sz="2000" b="1" spc="-5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Georgia"/>
                <a:cs typeface="Georgia"/>
              </a:rPr>
              <a:t>Architecture</a:t>
            </a:r>
            <a:r>
              <a:rPr sz="2000" b="1" spc="-1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and</a:t>
            </a:r>
            <a:r>
              <a:rPr sz="2000" b="1" spc="1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40" dirty="0">
                <a:solidFill>
                  <a:srgbClr val="FFFF00"/>
                </a:solidFill>
                <a:latin typeface="Georgia"/>
                <a:cs typeface="Georgia"/>
              </a:rPr>
              <a:t>Planning</a:t>
            </a:r>
            <a:r>
              <a:rPr sz="2000" b="1" spc="5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55" dirty="0">
                <a:solidFill>
                  <a:srgbClr val="EDEBE0"/>
                </a:solidFill>
                <a:latin typeface="Georgia"/>
                <a:cs typeface="Georgia"/>
              </a:rPr>
              <a:t>(150-</a:t>
            </a:r>
            <a:r>
              <a:rPr sz="2000" b="1" spc="-75" dirty="0">
                <a:solidFill>
                  <a:srgbClr val="EDEBE0"/>
                </a:solidFill>
                <a:latin typeface="Georgia"/>
                <a:cs typeface="Georgia"/>
              </a:rPr>
              <a:t>200)</a:t>
            </a:r>
            <a:endParaRPr lang="en-US" sz="2000" b="1" spc="-75" dirty="0">
              <a:solidFill>
                <a:srgbClr val="EDEBE0"/>
              </a:solidFill>
              <a:latin typeface="Georgia"/>
              <a:cs typeface="Georgia"/>
            </a:endParaRPr>
          </a:p>
          <a:p>
            <a:pPr marL="12700">
              <a:spcBef>
                <a:spcPts val="105"/>
              </a:spcBef>
            </a:pPr>
            <a:r>
              <a:rPr lang="en-US" sz="2000" b="1" spc="-10" dirty="0">
                <a:solidFill>
                  <a:srgbClr val="FFFF00"/>
                </a:solidFill>
                <a:latin typeface="Georgia"/>
                <a:cs typeface="Georgia"/>
              </a:rPr>
              <a:t>15.  Design</a:t>
            </a:r>
            <a:endParaRPr lang="en-US" sz="20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77202" y="1462970"/>
            <a:ext cx="5013325" cy="334708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68630" indent="-455930">
              <a:lnSpc>
                <a:spcPct val="100000"/>
              </a:lnSpc>
              <a:spcBef>
                <a:spcPts val="700"/>
              </a:spcBef>
              <a:buAutoNum type="arabicPeriod" startAt="16"/>
              <a:tabLst>
                <a:tab pos="468630" algn="l"/>
              </a:tabLst>
            </a:pPr>
            <a:r>
              <a:rPr sz="2000" b="1" spc="-25" dirty="0">
                <a:solidFill>
                  <a:srgbClr val="FFFF00"/>
                </a:solidFill>
                <a:latin typeface="Georgia"/>
                <a:cs typeface="Georgia"/>
              </a:rPr>
              <a:t>Biosciences</a:t>
            </a:r>
            <a:r>
              <a:rPr sz="2000" b="1" spc="-2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and</a:t>
            </a:r>
            <a:r>
              <a:rPr sz="2000" b="1" spc="-2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Georgia"/>
                <a:cs typeface="Georgia"/>
              </a:rPr>
              <a:t>Bioengineering</a:t>
            </a:r>
            <a:endParaRPr sz="2000" dirty="0">
              <a:latin typeface="Georgia"/>
              <a:cs typeface="Georgia"/>
            </a:endParaRPr>
          </a:p>
          <a:p>
            <a:pPr marL="468630" indent="-455930">
              <a:lnSpc>
                <a:spcPct val="100000"/>
              </a:lnSpc>
              <a:spcBef>
                <a:spcPts val="600"/>
              </a:spcBef>
              <a:buAutoNum type="arabicPeriod" startAt="16"/>
              <a:tabLst>
                <a:tab pos="468630" algn="l"/>
              </a:tabLst>
            </a:pP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Chemistry</a:t>
            </a:r>
            <a:r>
              <a:rPr sz="2000" b="1" spc="4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30" dirty="0">
                <a:solidFill>
                  <a:srgbClr val="EDEBE0"/>
                </a:solidFill>
                <a:latin typeface="Georgia"/>
                <a:cs typeface="Georgia"/>
              </a:rPr>
              <a:t>(351-</a:t>
            </a: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400)</a:t>
            </a:r>
            <a:endParaRPr sz="2000" dirty="0">
              <a:latin typeface="Georgia"/>
              <a:cs typeface="Georgia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 startAt="16"/>
              <a:tabLst>
                <a:tab pos="469265" algn="l"/>
              </a:tabLst>
            </a:pPr>
            <a:r>
              <a:rPr sz="2000" b="1" spc="-65" dirty="0">
                <a:solidFill>
                  <a:srgbClr val="FFFF00"/>
                </a:solidFill>
                <a:latin typeface="Georgia"/>
                <a:cs typeface="Georgia"/>
              </a:rPr>
              <a:t>Earth </a:t>
            </a:r>
            <a:r>
              <a:rPr sz="2000" b="1" spc="-10" dirty="0">
                <a:solidFill>
                  <a:srgbClr val="FFFF00"/>
                </a:solidFill>
                <a:latin typeface="Georgia"/>
                <a:cs typeface="Georgia"/>
              </a:rPr>
              <a:t>Sciences</a:t>
            </a:r>
            <a:endParaRPr sz="2000" dirty="0">
              <a:latin typeface="Georgia"/>
              <a:cs typeface="Georgia"/>
            </a:endParaRPr>
          </a:p>
          <a:p>
            <a:pPr marL="468630" indent="-455930">
              <a:lnSpc>
                <a:spcPct val="100000"/>
              </a:lnSpc>
              <a:spcBef>
                <a:spcPts val="600"/>
              </a:spcBef>
              <a:buAutoNum type="arabicPeriod" startAt="16"/>
              <a:tabLst>
                <a:tab pos="468630" algn="l"/>
              </a:tabLst>
            </a:pP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Physics</a:t>
            </a:r>
            <a:r>
              <a:rPr sz="2000" b="1" spc="14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30" dirty="0">
                <a:solidFill>
                  <a:srgbClr val="EDEBE0"/>
                </a:solidFill>
                <a:latin typeface="Georgia"/>
                <a:cs typeface="Georgia"/>
              </a:rPr>
              <a:t>(351-</a:t>
            </a: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400)</a:t>
            </a:r>
            <a:endParaRPr sz="2000" dirty="0">
              <a:latin typeface="Georgia"/>
              <a:cs typeface="Georgia"/>
            </a:endParaRPr>
          </a:p>
          <a:p>
            <a:pPr marL="468630" indent="-455930">
              <a:lnSpc>
                <a:spcPct val="100000"/>
              </a:lnSpc>
              <a:spcBef>
                <a:spcPts val="600"/>
              </a:spcBef>
              <a:buAutoNum type="arabicPeriod" startAt="16"/>
              <a:tabLst>
                <a:tab pos="468630" algn="l"/>
              </a:tabLst>
            </a:pPr>
            <a:r>
              <a:rPr sz="2000" b="1" spc="-50" dirty="0">
                <a:solidFill>
                  <a:srgbClr val="FFFF00"/>
                </a:solidFill>
                <a:latin typeface="Georgia"/>
                <a:cs typeface="Georgia"/>
              </a:rPr>
              <a:t>Humanities</a:t>
            </a:r>
            <a:r>
              <a:rPr sz="2000" b="1" spc="-4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and</a:t>
            </a:r>
            <a:r>
              <a:rPr sz="2000" b="1" spc="-2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35" dirty="0">
                <a:solidFill>
                  <a:srgbClr val="FFFF00"/>
                </a:solidFill>
                <a:latin typeface="Georgia"/>
                <a:cs typeface="Georgia"/>
              </a:rPr>
              <a:t>Social</a:t>
            </a:r>
            <a:r>
              <a:rPr sz="2000" b="1" spc="-5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Georgia"/>
                <a:cs typeface="Georgia"/>
              </a:rPr>
              <a:t>Sciences</a:t>
            </a:r>
            <a:endParaRPr sz="2000" dirty="0">
              <a:latin typeface="Georgia"/>
              <a:cs typeface="Georgia"/>
            </a:endParaRPr>
          </a:p>
          <a:p>
            <a:pPr marL="468630" indent="-455930">
              <a:lnSpc>
                <a:spcPct val="100000"/>
              </a:lnSpc>
              <a:spcBef>
                <a:spcPts val="600"/>
              </a:spcBef>
              <a:buAutoNum type="arabicPeriod" startAt="16"/>
              <a:tabLst>
                <a:tab pos="468630" algn="l"/>
              </a:tabLst>
            </a:pPr>
            <a:r>
              <a:rPr sz="2000" b="1" spc="-40" dirty="0">
                <a:solidFill>
                  <a:srgbClr val="FFFF00"/>
                </a:solidFill>
                <a:latin typeface="Georgia"/>
                <a:cs typeface="Georgia"/>
              </a:rPr>
              <a:t>Mathematics</a:t>
            </a:r>
            <a:r>
              <a:rPr sz="2000" b="1" spc="2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70" dirty="0">
                <a:solidFill>
                  <a:srgbClr val="EDEBE0"/>
                </a:solidFill>
                <a:latin typeface="Georgia"/>
                <a:cs typeface="Georgia"/>
              </a:rPr>
              <a:t>(201-</a:t>
            </a: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250)</a:t>
            </a:r>
            <a:endParaRPr sz="2000" dirty="0">
              <a:latin typeface="Georgia"/>
              <a:cs typeface="Georgia"/>
            </a:endParaRPr>
          </a:p>
          <a:p>
            <a:pPr marL="468630" indent="-455930">
              <a:lnSpc>
                <a:spcPct val="100000"/>
              </a:lnSpc>
              <a:spcBef>
                <a:spcPts val="350"/>
              </a:spcBef>
              <a:buAutoNum type="arabicPeriod" startAt="16"/>
              <a:tabLst>
                <a:tab pos="468630" algn="l"/>
              </a:tabLst>
            </a:pPr>
            <a:r>
              <a:rPr sz="2000" b="1" spc="60" dirty="0">
                <a:solidFill>
                  <a:srgbClr val="FFFFFF"/>
                </a:solidFill>
                <a:latin typeface="Trebuchet MS"/>
                <a:cs typeface="Trebuchet MS"/>
              </a:rPr>
              <a:t>Applied</a:t>
            </a:r>
            <a:r>
              <a:rPr sz="2000" b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05" dirty="0">
                <a:solidFill>
                  <a:srgbClr val="FFFFFF"/>
                </a:solidFill>
                <a:latin typeface="Trebuchet MS"/>
                <a:cs typeface="Trebuchet MS"/>
              </a:rPr>
              <a:t>Mathematics</a:t>
            </a:r>
            <a:r>
              <a:rPr sz="2000" b="1" spc="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1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000" b="1" spc="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Trebuchet MS"/>
                <a:cs typeface="Trebuchet MS"/>
              </a:rPr>
              <a:t>Scientific</a:t>
            </a:r>
            <a:endParaRPr sz="2000" dirty="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</a:pPr>
            <a:r>
              <a:rPr sz="2000" b="1" spc="130" dirty="0">
                <a:solidFill>
                  <a:srgbClr val="FFFFFF"/>
                </a:solidFill>
                <a:latin typeface="Trebuchet MS"/>
                <a:cs typeface="Trebuchet MS"/>
              </a:rPr>
              <a:t>Computing</a:t>
            </a:r>
            <a:endParaRPr sz="2000" dirty="0">
              <a:latin typeface="Trebuchet MS"/>
              <a:cs typeface="Trebuchet MS"/>
            </a:endParaRPr>
          </a:p>
          <a:p>
            <a:pPr marL="467995" indent="-455295">
              <a:lnSpc>
                <a:spcPct val="100000"/>
              </a:lnSpc>
              <a:spcBef>
                <a:spcPts val="600"/>
              </a:spcBef>
              <a:buAutoNum type="arabicPeriod" startAt="23"/>
              <a:tabLst>
                <a:tab pos="467995" algn="l"/>
              </a:tabLst>
            </a:pPr>
            <a:r>
              <a:rPr sz="2000" b="1" spc="140" dirty="0">
                <a:solidFill>
                  <a:srgbClr val="FFFFFF"/>
                </a:solidFill>
                <a:latin typeface="Trebuchet MS"/>
                <a:cs typeface="Trebuchet MS"/>
              </a:rPr>
              <a:t>Management</a:t>
            </a:r>
            <a:r>
              <a:rPr sz="20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Trebuchet MS"/>
                <a:cs typeface="Trebuchet MS"/>
              </a:rPr>
              <a:t>Studies</a:t>
            </a:r>
            <a:r>
              <a:rPr sz="2000" b="1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30" dirty="0">
                <a:solidFill>
                  <a:srgbClr val="FFFFFF"/>
                </a:solidFill>
                <a:latin typeface="Trebuchet MS"/>
                <a:cs typeface="Trebuchet MS"/>
              </a:rPr>
              <a:t>(251-</a:t>
            </a:r>
            <a:r>
              <a:rPr sz="2000" b="1" spc="-20" dirty="0">
                <a:solidFill>
                  <a:srgbClr val="FFFFFF"/>
                </a:solidFill>
                <a:latin typeface="Trebuchet MS"/>
                <a:cs typeface="Trebuchet MS"/>
              </a:rPr>
              <a:t>300)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30416" y="5630062"/>
            <a:ext cx="49809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Trebuchet MS"/>
                <a:cs typeface="Trebuchet MS"/>
              </a:rPr>
              <a:t>1.</a:t>
            </a:r>
            <a:r>
              <a:rPr sz="2000" b="1" spc="204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000" b="1" spc="95" dirty="0">
                <a:solidFill>
                  <a:srgbClr val="FFFF00"/>
                </a:solidFill>
                <a:latin typeface="Trebuchet MS"/>
                <a:cs typeface="Trebuchet MS"/>
              </a:rPr>
              <a:t>Mehta</a:t>
            </a:r>
            <a:r>
              <a:rPr sz="2000" b="1" spc="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rebuchet MS"/>
                <a:cs typeface="Trebuchet MS"/>
              </a:rPr>
              <a:t>Family</a:t>
            </a:r>
            <a:r>
              <a:rPr sz="2000" b="1" spc="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000" b="1" spc="75" dirty="0">
                <a:solidFill>
                  <a:srgbClr val="FFFF00"/>
                </a:solidFill>
                <a:latin typeface="Trebuchet MS"/>
                <a:cs typeface="Trebuchet MS"/>
              </a:rPr>
              <a:t>School</a:t>
            </a:r>
            <a:r>
              <a:rPr sz="2000" b="1" spc="2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rebuchet MS"/>
                <a:cs typeface="Trebuchet MS"/>
              </a:rPr>
              <a:t>of</a:t>
            </a:r>
            <a:r>
              <a:rPr sz="2000" b="1" spc="-2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000" b="1" spc="114" dirty="0">
                <a:solidFill>
                  <a:srgbClr val="FFFF00"/>
                </a:solidFill>
                <a:latin typeface="Trebuchet MS"/>
                <a:cs typeface="Trebuchet MS"/>
              </a:rPr>
              <a:t>Data</a:t>
            </a:r>
            <a:r>
              <a:rPr sz="2000" b="1" spc="5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000" b="1" spc="50" dirty="0">
                <a:solidFill>
                  <a:srgbClr val="FFFF00"/>
                </a:solidFill>
                <a:latin typeface="Trebuchet MS"/>
                <a:cs typeface="Trebuchet MS"/>
              </a:rPr>
              <a:t>Science </a:t>
            </a:r>
            <a:r>
              <a:rPr sz="2000" b="1" spc="125" dirty="0">
                <a:solidFill>
                  <a:srgbClr val="FFFF00"/>
                </a:solidFill>
                <a:latin typeface="Trebuchet MS"/>
                <a:cs typeface="Trebuchet MS"/>
              </a:rPr>
              <a:t>and</a:t>
            </a:r>
            <a:r>
              <a:rPr sz="2000" b="1" spc="-2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rebuchet MS"/>
                <a:cs typeface="Trebuchet MS"/>
              </a:rPr>
              <a:t>Artificial</a:t>
            </a:r>
            <a:r>
              <a:rPr sz="2000" b="1" spc="13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Trebuchet MS"/>
                <a:cs typeface="Trebuchet MS"/>
              </a:rPr>
              <a:t>Intelligence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264" y="549136"/>
            <a:ext cx="6176010" cy="575734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615950" indent="-326390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615950" algn="l"/>
              </a:tabLst>
            </a:pPr>
            <a:r>
              <a:rPr sz="2000" b="1" spc="-20" dirty="0">
                <a:solidFill>
                  <a:srgbClr val="FFFF00"/>
                </a:solidFill>
                <a:latin typeface="Georgia"/>
                <a:cs typeface="Georgia"/>
              </a:rPr>
              <a:t>Chemical</a:t>
            </a:r>
            <a:r>
              <a:rPr sz="2000" b="1" spc="4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Engg</a:t>
            </a:r>
            <a:r>
              <a:rPr sz="2000" b="1" spc="5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EDEBE0"/>
                </a:solidFill>
                <a:latin typeface="Georgia"/>
                <a:cs typeface="Georgia"/>
              </a:rPr>
              <a:t>(151-</a:t>
            </a: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200)</a:t>
            </a:r>
            <a:endParaRPr sz="2000" dirty="0">
              <a:latin typeface="Georgia"/>
              <a:cs typeface="Georgia"/>
            </a:endParaRPr>
          </a:p>
          <a:p>
            <a:pPr marL="633095" indent="-3435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633095" algn="l"/>
              </a:tabLst>
            </a:pP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Civil</a:t>
            </a:r>
            <a:r>
              <a:rPr sz="2000" b="1" spc="5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Engg</a:t>
            </a:r>
            <a:r>
              <a:rPr sz="2000" b="1" spc="7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EDEBE0"/>
                </a:solidFill>
                <a:latin typeface="Georgia"/>
                <a:cs typeface="Georgia"/>
              </a:rPr>
              <a:t>(101-</a:t>
            </a: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150)</a:t>
            </a:r>
            <a:endParaRPr sz="2000" dirty="0">
              <a:latin typeface="Georgia"/>
              <a:cs typeface="Georgia"/>
            </a:endParaRPr>
          </a:p>
          <a:p>
            <a:pPr marL="633095" indent="-3435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633095" algn="l"/>
              </a:tabLst>
            </a:pPr>
            <a:r>
              <a:rPr sz="2000" b="1" spc="-20" dirty="0">
                <a:solidFill>
                  <a:srgbClr val="FFFF00"/>
                </a:solidFill>
                <a:latin typeface="Georgia"/>
                <a:cs typeface="Georgia"/>
              </a:rPr>
              <a:t>Computer</a:t>
            </a:r>
            <a:r>
              <a:rPr sz="2000" b="1" spc="-5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20" dirty="0">
                <a:solidFill>
                  <a:srgbClr val="FFFF00"/>
                </a:solidFill>
                <a:latin typeface="Georgia"/>
                <a:cs typeface="Georgia"/>
              </a:rPr>
              <a:t>Science</a:t>
            </a:r>
            <a:r>
              <a:rPr sz="2000" b="1" spc="-3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and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Engg</a:t>
            </a:r>
            <a:r>
              <a:rPr sz="2000" b="1" spc="-2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70" dirty="0">
                <a:solidFill>
                  <a:srgbClr val="EDEBE0"/>
                </a:solidFill>
                <a:latin typeface="Georgia"/>
                <a:cs typeface="Georgia"/>
              </a:rPr>
              <a:t>(201-</a:t>
            </a: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250)</a:t>
            </a:r>
            <a:endParaRPr sz="2000" dirty="0">
              <a:latin typeface="Georgia"/>
              <a:cs typeface="Georgia"/>
            </a:endParaRPr>
          </a:p>
          <a:p>
            <a:pPr marL="633095" indent="-3435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633095" algn="l"/>
              </a:tabLst>
            </a:pPr>
            <a:r>
              <a:rPr sz="2000" b="1" spc="-40" dirty="0">
                <a:solidFill>
                  <a:srgbClr val="FFFF00"/>
                </a:solidFill>
                <a:latin typeface="Georgia"/>
                <a:cs typeface="Georgia"/>
              </a:rPr>
              <a:t>Electrical</a:t>
            </a:r>
            <a:r>
              <a:rPr sz="2000" b="1" spc="2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Engg</a:t>
            </a:r>
            <a:r>
              <a:rPr sz="2000" b="1" spc="6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EDEBE0"/>
                </a:solidFill>
                <a:latin typeface="Georgia"/>
                <a:cs typeface="Georgia"/>
              </a:rPr>
              <a:t>(151-</a:t>
            </a: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200)</a:t>
            </a:r>
            <a:endParaRPr sz="2000" dirty="0">
              <a:latin typeface="Georgia"/>
              <a:cs typeface="Georgia"/>
            </a:endParaRPr>
          </a:p>
          <a:p>
            <a:pPr marL="633095" indent="-3435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633095" algn="l"/>
              </a:tabLst>
            </a:pPr>
            <a:r>
              <a:rPr sz="2000" b="1" spc="-35" dirty="0">
                <a:solidFill>
                  <a:srgbClr val="FFFF00"/>
                </a:solidFill>
                <a:latin typeface="Georgia"/>
                <a:cs typeface="Georgia"/>
              </a:rPr>
              <a:t>Electronics</a:t>
            </a:r>
            <a:r>
              <a:rPr sz="2000" b="1" spc="-4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lang="en-US" sz="2000" b="1" dirty="0">
                <a:solidFill>
                  <a:srgbClr val="FFFF00"/>
                </a:solidFill>
                <a:latin typeface="Georgia"/>
                <a:cs typeface="Georgia"/>
              </a:rPr>
              <a:t>and</a:t>
            </a:r>
            <a:r>
              <a:rPr sz="2000" b="1" spc="-3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40" dirty="0">
                <a:solidFill>
                  <a:srgbClr val="FFFF00"/>
                </a:solidFill>
                <a:latin typeface="Georgia"/>
                <a:cs typeface="Georgia"/>
              </a:rPr>
              <a:t>Communication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Engg</a:t>
            </a:r>
            <a:r>
              <a:rPr sz="2000" b="1" spc="-2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EDEBE0"/>
                </a:solidFill>
                <a:latin typeface="Georgia"/>
                <a:cs typeface="Georgia"/>
              </a:rPr>
              <a:t>(151-</a:t>
            </a:r>
            <a:endParaRPr sz="2000" dirty="0">
              <a:latin typeface="Georgia"/>
              <a:cs typeface="Georgia"/>
            </a:endParaRPr>
          </a:p>
          <a:p>
            <a:pPr marL="632460">
              <a:lnSpc>
                <a:spcPct val="100000"/>
              </a:lnSpc>
            </a:pP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200)</a:t>
            </a:r>
            <a:endParaRPr sz="2000" dirty="0">
              <a:latin typeface="Georgia"/>
              <a:cs typeface="Georgia"/>
            </a:endParaRPr>
          </a:p>
          <a:p>
            <a:pPr marL="633095" indent="-343535">
              <a:lnSpc>
                <a:spcPct val="100000"/>
              </a:lnSpc>
              <a:spcBef>
                <a:spcPts val="605"/>
              </a:spcBef>
              <a:buAutoNum type="arabicPeriod" startAt="6"/>
              <a:tabLst>
                <a:tab pos="633095" algn="l"/>
              </a:tabLst>
            </a:pPr>
            <a:r>
              <a:rPr sz="2000" b="1" spc="-45" dirty="0">
                <a:solidFill>
                  <a:srgbClr val="FFFF00"/>
                </a:solidFill>
                <a:latin typeface="Georgia"/>
                <a:cs typeface="Georgia"/>
              </a:rPr>
              <a:t>Mechanical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and </a:t>
            </a:r>
            <a:r>
              <a:rPr sz="2000" b="1" spc="-45" dirty="0">
                <a:solidFill>
                  <a:srgbClr val="FFFF00"/>
                </a:solidFill>
                <a:latin typeface="Georgia"/>
                <a:cs typeface="Georgia"/>
              </a:rPr>
              <a:t>Industrial</a:t>
            </a:r>
            <a:r>
              <a:rPr sz="2000" b="1" spc="4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Engg</a:t>
            </a:r>
            <a:r>
              <a:rPr sz="2000" b="1" spc="2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EDEBE0"/>
                </a:solidFill>
                <a:latin typeface="Georgia"/>
                <a:cs typeface="Georgia"/>
              </a:rPr>
              <a:t>(151-</a:t>
            </a: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200)</a:t>
            </a:r>
            <a:endParaRPr sz="2000" dirty="0">
              <a:latin typeface="Georgia"/>
              <a:cs typeface="Georgia"/>
            </a:endParaRPr>
          </a:p>
          <a:p>
            <a:pPr marL="633095" indent="-343535">
              <a:lnSpc>
                <a:spcPct val="100000"/>
              </a:lnSpc>
              <a:spcBef>
                <a:spcPts val="600"/>
              </a:spcBef>
              <a:buAutoNum type="arabicPeriod" startAt="6"/>
              <a:tabLst>
                <a:tab pos="633095" algn="l"/>
              </a:tabLst>
            </a:pPr>
            <a:r>
              <a:rPr sz="2000" b="1" spc="-40" dirty="0">
                <a:solidFill>
                  <a:srgbClr val="FFFF00"/>
                </a:solidFill>
                <a:latin typeface="Georgia"/>
                <a:cs typeface="Georgia"/>
              </a:rPr>
              <a:t>Metallurgical</a:t>
            </a:r>
            <a:r>
              <a:rPr sz="2000" b="1" spc="-3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and</a:t>
            </a:r>
            <a:r>
              <a:rPr sz="2000" b="1" spc="1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45" dirty="0">
                <a:solidFill>
                  <a:srgbClr val="FFFF00"/>
                </a:solidFill>
                <a:latin typeface="Georgia"/>
                <a:cs typeface="Georgia"/>
              </a:rPr>
              <a:t>Materials</a:t>
            </a:r>
            <a:r>
              <a:rPr sz="2000" b="1" spc="2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Engg</a:t>
            </a:r>
            <a:r>
              <a:rPr sz="2000" b="1" spc="2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EDEBE0"/>
                </a:solidFill>
                <a:latin typeface="Georgia"/>
                <a:cs typeface="Georgia"/>
              </a:rPr>
              <a:t>(151-</a:t>
            </a:r>
            <a:r>
              <a:rPr sz="2000" b="1" spc="-20" dirty="0">
                <a:solidFill>
                  <a:srgbClr val="EDEBE0"/>
                </a:solidFill>
                <a:latin typeface="Georgia"/>
                <a:cs typeface="Georgia"/>
              </a:rPr>
              <a:t>200)</a:t>
            </a:r>
            <a:endParaRPr sz="2000" dirty="0">
              <a:latin typeface="Georgia"/>
              <a:cs typeface="Georgia"/>
            </a:endParaRPr>
          </a:p>
          <a:p>
            <a:pPr marL="633095" indent="-343535">
              <a:lnSpc>
                <a:spcPct val="100000"/>
              </a:lnSpc>
              <a:spcBef>
                <a:spcPts val="600"/>
              </a:spcBef>
              <a:buAutoNum type="arabicPeriod" startAt="6"/>
              <a:tabLst>
                <a:tab pos="633095" algn="l"/>
              </a:tabLst>
            </a:pP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Hydro</a:t>
            </a:r>
            <a:r>
              <a:rPr sz="2000" b="1" spc="-5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and</a:t>
            </a:r>
            <a:r>
              <a:rPr sz="2000" b="1" spc="-4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20" dirty="0">
                <a:solidFill>
                  <a:srgbClr val="FFFF00"/>
                </a:solidFill>
                <a:latin typeface="Georgia"/>
                <a:cs typeface="Georgia"/>
              </a:rPr>
              <a:t>Renewable</a:t>
            </a:r>
            <a:r>
              <a:rPr sz="2000" b="1" spc="-4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Georgia"/>
                <a:cs typeface="Georgia"/>
              </a:rPr>
              <a:t>Energy</a:t>
            </a:r>
            <a:endParaRPr sz="2000" dirty="0">
              <a:latin typeface="Georgia"/>
              <a:cs typeface="Georgia"/>
            </a:endParaRPr>
          </a:p>
          <a:p>
            <a:pPr marL="708025" indent="-418465">
              <a:lnSpc>
                <a:spcPct val="100000"/>
              </a:lnSpc>
              <a:spcBef>
                <a:spcPts val="600"/>
              </a:spcBef>
              <a:buAutoNum type="arabicPeriod" startAt="6"/>
              <a:tabLst>
                <a:tab pos="708025" algn="l"/>
              </a:tabLst>
            </a:pPr>
            <a:r>
              <a:rPr sz="2000" b="1" spc="55" dirty="0">
                <a:solidFill>
                  <a:srgbClr val="F1F1F1"/>
                </a:solidFill>
                <a:latin typeface="Georgia"/>
                <a:cs typeface="Georgia"/>
              </a:rPr>
              <a:t>Hydrology</a:t>
            </a:r>
            <a:endParaRPr sz="2000" dirty="0">
              <a:latin typeface="Georgia"/>
              <a:cs typeface="Georgia"/>
            </a:endParaRPr>
          </a:p>
          <a:p>
            <a:pPr marL="632460" marR="1154430" indent="-342900">
              <a:lnSpc>
                <a:spcPct val="100000"/>
              </a:lnSpc>
              <a:spcBef>
                <a:spcPts val="600"/>
              </a:spcBef>
              <a:buSzPct val="95000"/>
              <a:buAutoNum type="arabicPeriod" startAt="6"/>
              <a:tabLst>
                <a:tab pos="632460" algn="l"/>
                <a:tab pos="701040" algn="l"/>
              </a:tabLst>
            </a:pP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	</a:t>
            </a:r>
            <a:r>
              <a:rPr sz="2000" b="1" spc="-25" dirty="0">
                <a:solidFill>
                  <a:srgbClr val="FFFFFF"/>
                </a:solidFill>
                <a:latin typeface="Georgia"/>
                <a:cs typeface="Georgia"/>
              </a:rPr>
              <a:t>Water</a:t>
            </a:r>
            <a:r>
              <a:rPr sz="2000" b="1" spc="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Resources</a:t>
            </a:r>
            <a:r>
              <a:rPr sz="2000" b="1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Development</a:t>
            </a:r>
            <a:r>
              <a:rPr sz="2000" b="1" spc="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Georgia"/>
                <a:cs typeface="Georgia"/>
              </a:rPr>
              <a:t>&amp; </a:t>
            </a:r>
            <a:r>
              <a:rPr sz="2000" b="1" spc="-10" dirty="0">
                <a:solidFill>
                  <a:srgbClr val="FFFFFF"/>
                </a:solidFill>
                <a:latin typeface="Georgia"/>
                <a:cs typeface="Georgia"/>
              </a:rPr>
              <a:t>Management</a:t>
            </a:r>
            <a:endParaRPr sz="2000" dirty="0">
              <a:latin typeface="Georgia"/>
              <a:cs typeface="Georgia"/>
            </a:endParaRPr>
          </a:p>
          <a:p>
            <a:pPr marL="708025" indent="-418465">
              <a:lnSpc>
                <a:spcPct val="100000"/>
              </a:lnSpc>
              <a:spcBef>
                <a:spcPts val="600"/>
              </a:spcBef>
              <a:buAutoNum type="arabicPeriod" startAt="6"/>
              <a:tabLst>
                <a:tab pos="708025" algn="l"/>
              </a:tabLst>
            </a:pPr>
            <a:r>
              <a:rPr sz="2000" b="1" dirty="0">
                <a:solidFill>
                  <a:srgbClr val="F1F1F1"/>
                </a:solidFill>
                <a:latin typeface="Georgia"/>
                <a:cs typeface="Georgia"/>
              </a:rPr>
              <a:t>Earthquake</a:t>
            </a:r>
            <a:r>
              <a:rPr sz="2000" b="1" spc="409" dirty="0">
                <a:solidFill>
                  <a:srgbClr val="F1F1F1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F1F1F1"/>
                </a:solidFill>
                <a:latin typeface="Georgia"/>
                <a:cs typeface="Georgia"/>
              </a:rPr>
              <a:t>Engineering</a:t>
            </a:r>
            <a:endParaRPr sz="2000" dirty="0">
              <a:latin typeface="Georgia"/>
              <a:cs typeface="Georgia"/>
            </a:endParaRPr>
          </a:p>
          <a:p>
            <a:pPr marL="708025" indent="-418465">
              <a:lnSpc>
                <a:spcPct val="100000"/>
              </a:lnSpc>
              <a:spcBef>
                <a:spcPts val="605"/>
              </a:spcBef>
              <a:buAutoNum type="arabicPeriod" startAt="6"/>
              <a:tabLst>
                <a:tab pos="708025" algn="l"/>
              </a:tabLst>
            </a:pP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Paper</a:t>
            </a:r>
            <a:r>
              <a:rPr sz="2000" b="1" spc="-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Georgia"/>
                <a:cs typeface="Georgia"/>
              </a:rPr>
              <a:t>Technology</a:t>
            </a:r>
            <a:endParaRPr sz="2000" dirty="0">
              <a:latin typeface="Georgia"/>
              <a:cs typeface="Georgia"/>
            </a:endParaRPr>
          </a:p>
          <a:p>
            <a:pPr marL="686435" indent="-396875">
              <a:lnSpc>
                <a:spcPts val="2150"/>
              </a:lnSpc>
              <a:spcBef>
                <a:spcPts val="600"/>
              </a:spcBef>
              <a:buSzPct val="95000"/>
              <a:buAutoNum type="arabicPeriod" startAt="6"/>
              <a:tabLst>
                <a:tab pos="686435" algn="l"/>
              </a:tabLst>
            </a:pP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Polymer</a:t>
            </a:r>
            <a:r>
              <a:rPr sz="2000" b="1" spc="-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and</a:t>
            </a:r>
            <a:r>
              <a:rPr sz="2000" b="1" spc="10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Process</a:t>
            </a:r>
            <a:r>
              <a:rPr sz="2000" b="1" spc="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Georgia"/>
                <a:cs typeface="Georgia"/>
              </a:rPr>
              <a:t>Engineering</a:t>
            </a:r>
            <a:endParaRPr sz="2000" dirty="0">
              <a:latin typeface="Georgia"/>
              <a:cs typeface="Georgia"/>
            </a:endParaRPr>
          </a:p>
          <a:p>
            <a:pPr marL="12700">
              <a:lnSpc>
                <a:spcPts val="1190"/>
              </a:lnSpc>
            </a:pP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89547" y="5067300"/>
            <a:ext cx="5316220" cy="3829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z="2400" b="1" spc="50" dirty="0">
                <a:solidFill>
                  <a:srgbClr val="0000FF"/>
                </a:solidFill>
                <a:latin typeface="Tahoma"/>
                <a:cs typeface="Tahoma"/>
              </a:rPr>
              <a:t>School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71183" y="22463"/>
            <a:ext cx="5864860" cy="636270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All</a:t>
            </a:r>
            <a:r>
              <a:rPr sz="20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Departments</a:t>
            </a:r>
            <a:r>
              <a:rPr sz="20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have</a:t>
            </a:r>
            <a:r>
              <a:rPr sz="2000" b="1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PG</a:t>
            </a:r>
            <a:r>
              <a:rPr sz="20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sz="20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PhD</a:t>
            </a:r>
            <a:r>
              <a:rPr sz="2000" b="1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programs</a:t>
            </a:r>
            <a:endParaRPr sz="2000" dirty="0">
              <a:latin typeface="Carlito"/>
              <a:cs typeface="Carlito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000" b="1" spc="-25" dirty="0">
                <a:solidFill>
                  <a:srgbClr val="FFFF00"/>
                </a:solidFill>
                <a:latin typeface="Carlito"/>
                <a:cs typeface="Carlito"/>
              </a:rPr>
              <a:t>Yellow</a:t>
            </a:r>
            <a:r>
              <a:rPr sz="2000" b="1" spc="-60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rlito"/>
                <a:cs typeface="Carlito"/>
              </a:rPr>
              <a:t>color</a:t>
            </a:r>
            <a:r>
              <a:rPr sz="2000" b="1" spc="-40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rlito"/>
                <a:cs typeface="Carlito"/>
              </a:rPr>
              <a:t>is</a:t>
            </a:r>
            <a:r>
              <a:rPr sz="2000" b="1" spc="-20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rlito"/>
                <a:cs typeface="Carlito"/>
              </a:rPr>
              <a:t>for</a:t>
            </a:r>
            <a:r>
              <a:rPr sz="2000" b="1" spc="-2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Carlito"/>
                <a:cs typeface="Carlito"/>
              </a:rPr>
              <a:t>Departments</a:t>
            </a:r>
            <a:r>
              <a:rPr sz="2000" b="1" spc="-40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rlito"/>
                <a:cs typeface="Carlito"/>
              </a:rPr>
              <a:t>having</a:t>
            </a:r>
            <a:r>
              <a:rPr sz="2000" b="1" spc="-3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rlito"/>
                <a:cs typeface="Carlito"/>
              </a:rPr>
              <a:t>UG</a:t>
            </a:r>
            <a:r>
              <a:rPr sz="2000" b="1" spc="-3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Carlito"/>
                <a:cs typeface="Carlito"/>
              </a:rPr>
              <a:t>programs</a:t>
            </a:r>
            <a:endParaRPr sz="20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95598" y="46177"/>
            <a:ext cx="2580640" cy="513080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Georgia"/>
                <a:cs typeface="Georgia"/>
              </a:rPr>
              <a:t>QS</a:t>
            </a:r>
            <a:r>
              <a:rPr sz="1600" b="1" spc="-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Georgia"/>
                <a:cs typeface="Georgia"/>
              </a:rPr>
              <a:t>Rankings</a:t>
            </a:r>
            <a:r>
              <a:rPr sz="1600" b="1" spc="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600" b="1" dirty="0">
                <a:solidFill>
                  <a:srgbClr val="FFFFFF"/>
                </a:solidFill>
                <a:latin typeface="Georgia"/>
                <a:cs typeface="Georgia"/>
              </a:rPr>
              <a:t>of</a:t>
            </a:r>
            <a:r>
              <a:rPr sz="1600" b="1" spc="-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Georgia"/>
                <a:cs typeface="Georgia"/>
              </a:rPr>
              <a:t>the</a:t>
            </a:r>
            <a:endParaRPr sz="16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30" dirty="0">
                <a:solidFill>
                  <a:srgbClr val="FFFFFF"/>
                </a:solidFill>
                <a:latin typeface="Georgia"/>
                <a:cs typeface="Georgia"/>
              </a:rPr>
              <a:t>Departments</a:t>
            </a:r>
            <a:r>
              <a:rPr sz="1600" b="1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600" b="1" dirty="0">
                <a:solidFill>
                  <a:srgbClr val="FFFFFF"/>
                </a:solidFill>
                <a:latin typeface="Georgia"/>
                <a:cs typeface="Georgia"/>
              </a:rPr>
              <a:t>in</a:t>
            </a:r>
            <a:r>
              <a:rPr sz="1600" b="1" spc="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Georgia"/>
                <a:cs typeface="Georgia"/>
              </a:rPr>
              <a:t>Brackets</a:t>
            </a:r>
            <a:endParaRPr sz="16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2000"/>
                    </a14:imgEffect>
                    <a14:imgEffect>
                      <a14:brightnessContrast bright="-34000" contrast="-48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5863" y="219456"/>
            <a:ext cx="5405755" cy="3829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143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0"/>
              </a:spcBef>
            </a:pPr>
            <a:r>
              <a:rPr sz="2400" spc="75" dirty="0">
                <a:solidFill>
                  <a:srgbClr val="0000FF"/>
                </a:solidFill>
                <a:latin typeface="Tahoma"/>
                <a:cs typeface="Tahoma"/>
              </a:rPr>
              <a:t>Academic</a:t>
            </a:r>
            <a:r>
              <a:rPr sz="2400" spc="16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lang="en-US" sz="2400" spc="160" dirty="0">
                <a:solidFill>
                  <a:srgbClr val="0000FF"/>
                </a:solidFill>
                <a:latin typeface="Tahoma"/>
                <a:cs typeface="Tahoma"/>
              </a:rPr>
              <a:t>&amp; Research </a:t>
            </a:r>
            <a:r>
              <a:rPr sz="2400" spc="60" dirty="0" err="1">
                <a:solidFill>
                  <a:srgbClr val="0000FF"/>
                </a:solidFill>
                <a:latin typeface="Tahoma"/>
                <a:cs typeface="Tahoma"/>
              </a:rPr>
              <a:t>Centres</a:t>
            </a:r>
            <a:endParaRPr sz="2400" dirty="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8" y="6416038"/>
            <a:ext cx="890269" cy="394970"/>
            <a:chOff x="3048" y="6416038"/>
            <a:chExt cx="890269" cy="394970"/>
          </a:xfrm>
        </p:grpSpPr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" y="6416038"/>
              <a:ext cx="890015" cy="352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8" y="6416039"/>
              <a:ext cx="839723" cy="394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48" y="6431279"/>
              <a:ext cx="836675" cy="24993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25448" y="652970"/>
            <a:ext cx="5623941" cy="57765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75615" indent="-46291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75615" algn="l"/>
              </a:tabLst>
            </a:pPr>
            <a:r>
              <a:rPr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Sustainable</a:t>
            </a:r>
            <a:r>
              <a:rPr sz="2200" b="1" spc="150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-10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Energy</a:t>
            </a:r>
            <a:endParaRPr sz="2200" dirty="0">
              <a:solidFill>
                <a:schemeClr val="accent3">
                  <a:lumMod val="20000"/>
                  <a:lumOff val="8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5615" marR="1400810" indent="-4635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75615" algn="l"/>
              </a:tabLst>
            </a:pPr>
            <a:r>
              <a:rPr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Sustainable</a:t>
            </a:r>
            <a:r>
              <a:rPr sz="2200" b="1" spc="150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-10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Rural</a:t>
            </a:r>
            <a:r>
              <a:rPr lang="en-US" sz="2200" b="1" spc="-10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D</a:t>
            </a:r>
            <a:r>
              <a:rPr sz="2200" b="1" spc="-10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evelopment</a:t>
            </a:r>
            <a:endParaRPr sz="2200" dirty="0">
              <a:solidFill>
                <a:schemeClr val="accent3">
                  <a:lumMod val="20000"/>
                  <a:lumOff val="8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5615" marR="144780" indent="-463550">
              <a:lnSpc>
                <a:spcPct val="100000"/>
              </a:lnSpc>
              <a:buAutoNum type="arabicPeriod"/>
              <a:tabLst>
                <a:tab pos="475615" algn="l"/>
              </a:tabLst>
            </a:pPr>
            <a:r>
              <a:rPr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Indian</a:t>
            </a:r>
            <a:r>
              <a:rPr sz="2200" b="1" spc="65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45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Knowledge</a:t>
            </a:r>
            <a:r>
              <a:rPr sz="2200" b="1" spc="80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60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Systems</a:t>
            </a:r>
            <a:r>
              <a:rPr sz="2200" b="1" spc="75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for</a:t>
            </a:r>
            <a:r>
              <a:rPr sz="2200" b="1" spc="105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-10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Holistic Advancement</a:t>
            </a:r>
            <a:endParaRPr sz="2200" dirty="0">
              <a:solidFill>
                <a:schemeClr val="accent3">
                  <a:lumMod val="20000"/>
                  <a:lumOff val="8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AutoNum type="arabicPeriod"/>
            </a:pPr>
            <a:endParaRPr sz="22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5615" indent="-46291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75615" algn="l"/>
              </a:tabLst>
            </a:pPr>
            <a:r>
              <a:rPr sz="2200" b="1" spc="3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Nanotechnology</a:t>
            </a:r>
            <a:endParaRPr sz="2200" dirty="0">
              <a:solidFill>
                <a:srgbClr val="FFFF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5615" marR="5080" indent="-463550">
              <a:lnSpc>
                <a:spcPct val="100000"/>
              </a:lnSpc>
              <a:spcBef>
                <a:spcPts val="250"/>
              </a:spcBef>
              <a:buAutoNum type="arabicPeriod"/>
              <a:tabLst>
                <a:tab pos="475615" algn="l"/>
              </a:tabLst>
            </a:pPr>
            <a:r>
              <a:rPr sz="2200" b="1" spc="-40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Semiconductor</a:t>
            </a:r>
            <a:r>
              <a:rPr sz="2200" b="1" spc="-3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Design</a:t>
            </a:r>
            <a:r>
              <a:rPr sz="2200" b="1" spc="-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-2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and </a:t>
            </a:r>
            <a:r>
              <a:rPr sz="2200" b="1" spc="-10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Technology</a:t>
            </a:r>
            <a:endParaRPr sz="2200" dirty="0">
              <a:solidFill>
                <a:srgbClr val="FFFF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5615" indent="-462915">
              <a:lnSpc>
                <a:spcPts val="2150"/>
              </a:lnSpc>
              <a:buAutoNum type="arabicPeriod"/>
              <a:tabLst>
                <a:tab pos="475615" algn="l"/>
              </a:tabLst>
            </a:pPr>
            <a:r>
              <a:rPr sz="2200" b="1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Photonics</a:t>
            </a:r>
            <a:r>
              <a:rPr sz="2200" b="1" spc="114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&amp;</a:t>
            </a:r>
            <a:r>
              <a:rPr sz="2200" b="1" spc="14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4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Quantum</a:t>
            </a:r>
            <a:endParaRPr sz="2200" dirty="0">
              <a:solidFill>
                <a:srgbClr val="FFFF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5615">
              <a:lnSpc>
                <a:spcPct val="100000"/>
              </a:lnSpc>
            </a:pPr>
            <a:r>
              <a:rPr sz="2200" b="1" spc="50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Communication</a:t>
            </a:r>
            <a:r>
              <a:rPr sz="2200" b="1" spc="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3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Technology</a:t>
            </a:r>
            <a:endParaRPr sz="2200" dirty="0">
              <a:solidFill>
                <a:srgbClr val="FFFF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5615" indent="-462915">
              <a:lnSpc>
                <a:spcPct val="100000"/>
              </a:lnSpc>
              <a:buAutoNum type="arabicPeriod" startAt="7"/>
              <a:tabLst>
                <a:tab pos="475615" algn="l"/>
              </a:tabLst>
            </a:pPr>
            <a:r>
              <a:rPr sz="2200" b="1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Space</a:t>
            </a:r>
            <a:r>
              <a:rPr sz="2200" b="1" spc="4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Science</a:t>
            </a:r>
            <a:r>
              <a:rPr sz="2200" b="1" spc="4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&amp;</a:t>
            </a:r>
            <a:r>
              <a:rPr sz="2200" b="1" spc="7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35" dirty="0">
                <a:solidFill>
                  <a:srgbClr val="FFFF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Technology</a:t>
            </a:r>
            <a:endParaRPr sz="2200" dirty="0">
              <a:solidFill>
                <a:srgbClr val="FFFF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AutoNum type="arabicPeriod" startAt="7"/>
            </a:pPr>
            <a:endParaRPr sz="22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5615" indent="-462915">
              <a:lnSpc>
                <a:spcPct val="100000"/>
              </a:lnSpc>
              <a:buAutoNum type="arabicPeriod" startAt="7"/>
              <a:tabLst>
                <a:tab pos="475615" algn="l"/>
              </a:tabLst>
            </a:pPr>
            <a:r>
              <a:rPr sz="2200" b="1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Transport</a:t>
            </a:r>
            <a:r>
              <a:rPr sz="2200" b="1" spc="180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45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Systems</a:t>
            </a:r>
            <a:endParaRPr sz="22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5615" indent="-462915">
              <a:lnSpc>
                <a:spcPct val="100000"/>
              </a:lnSpc>
              <a:buAutoNum type="arabicPeriod" startAt="7"/>
              <a:tabLst>
                <a:tab pos="475615" algn="l"/>
              </a:tabLst>
            </a:pPr>
            <a:r>
              <a:rPr sz="2200" b="1" spc="40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Disaster</a:t>
            </a:r>
            <a:r>
              <a:rPr lang="en-US" sz="2200" b="1" spc="40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45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Mitigation</a:t>
            </a:r>
            <a:r>
              <a:rPr sz="2200" b="1" spc="35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-50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&amp;</a:t>
            </a:r>
            <a:r>
              <a:rPr lang="en-US" sz="2200" b="1" spc="-50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55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Management</a:t>
            </a:r>
            <a:endParaRPr sz="22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73075" marR="268605" indent="-461009">
              <a:lnSpc>
                <a:spcPct val="100000"/>
              </a:lnSpc>
              <a:buAutoNum type="arabicPeriod" startAt="10"/>
              <a:tabLst>
                <a:tab pos="475615" algn="l"/>
              </a:tabLst>
            </a:pPr>
            <a:r>
              <a:rPr sz="2200" b="1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International</a:t>
            </a:r>
            <a:r>
              <a:rPr sz="2200" b="1" spc="60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Centre</a:t>
            </a:r>
            <a:r>
              <a:rPr sz="2200" b="1" spc="65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-25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for</a:t>
            </a:r>
            <a:r>
              <a:rPr lang="en-US" sz="2200" b="1" spc="-25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sz="2200" b="1" spc="114" dirty="0">
                <a:solidFill>
                  <a:srgbClr val="FFFF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Dams</a:t>
            </a:r>
            <a:endParaRPr sz="22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82692" y="627666"/>
            <a:ext cx="5483860" cy="3321422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68630" indent="-455930">
              <a:lnSpc>
                <a:spcPct val="100000"/>
              </a:lnSpc>
              <a:spcBef>
                <a:spcPts val="700"/>
              </a:spcBef>
              <a:buAutoNum type="arabicPeriod" startAt="11"/>
              <a:tabLst>
                <a:tab pos="468630" algn="l"/>
              </a:tabLst>
            </a:pPr>
            <a:r>
              <a:rPr sz="2000" b="1" spc="-25" dirty="0">
                <a:solidFill>
                  <a:srgbClr val="FFFFFF"/>
                </a:solidFill>
                <a:latin typeface="Georgia"/>
                <a:cs typeface="Georgia"/>
              </a:rPr>
              <a:t>Drone</a:t>
            </a:r>
            <a:r>
              <a:rPr sz="2000" b="1" spc="-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Georgia"/>
                <a:cs typeface="Georgia"/>
              </a:rPr>
              <a:t>Research</a:t>
            </a:r>
            <a:endParaRPr sz="2000" dirty="0">
              <a:latin typeface="Georgia"/>
              <a:cs typeface="Georgia"/>
            </a:endParaRPr>
          </a:p>
          <a:p>
            <a:pPr marL="468630" indent="-455930">
              <a:lnSpc>
                <a:spcPct val="100000"/>
              </a:lnSpc>
              <a:spcBef>
                <a:spcPts val="600"/>
              </a:spcBef>
              <a:buAutoNum type="arabicPeriod" startAt="11"/>
              <a:tabLst>
                <a:tab pos="468630" algn="l"/>
              </a:tabLst>
            </a:pP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Railway</a:t>
            </a:r>
            <a:r>
              <a:rPr sz="2000" b="1" spc="-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Georgia"/>
                <a:cs typeface="Georgia"/>
              </a:rPr>
              <a:t>Research</a:t>
            </a:r>
            <a:endParaRPr sz="2000" dirty="0">
              <a:latin typeface="Georgia"/>
              <a:cs typeface="Georgia"/>
            </a:endParaRPr>
          </a:p>
          <a:p>
            <a:pPr marL="468630" indent="-455930">
              <a:lnSpc>
                <a:spcPct val="100000"/>
              </a:lnSpc>
              <a:spcBef>
                <a:spcPts val="600"/>
              </a:spcBef>
              <a:buAutoNum type="arabicPeriod" startAt="11"/>
              <a:tabLst>
                <a:tab pos="468630" algn="l"/>
              </a:tabLst>
            </a:pPr>
            <a:r>
              <a:rPr sz="2000" b="1" spc="-30" dirty="0">
                <a:solidFill>
                  <a:srgbClr val="FFFFFF"/>
                </a:solidFill>
                <a:latin typeface="Georgia"/>
                <a:cs typeface="Georgia"/>
              </a:rPr>
              <a:t>Petrochemicals</a:t>
            </a:r>
            <a:endParaRPr sz="2000" dirty="0">
              <a:latin typeface="Georgia"/>
              <a:cs typeface="Georgia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 startAt="11"/>
              <a:tabLst>
                <a:tab pos="469265" algn="l"/>
              </a:tabLst>
            </a:pPr>
            <a:r>
              <a:rPr sz="2000" b="1" spc="-10" dirty="0">
                <a:solidFill>
                  <a:srgbClr val="FFFFFF"/>
                </a:solidFill>
                <a:latin typeface="Georgia"/>
                <a:cs typeface="Georgia"/>
              </a:rPr>
              <a:t>Automotive</a:t>
            </a:r>
            <a:r>
              <a:rPr lang="en-US" sz="2000" b="1" spc="-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and</a:t>
            </a:r>
            <a:r>
              <a:rPr sz="2000" b="1" spc="-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Allied</a:t>
            </a:r>
            <a:r>
              <a:rPr sz="2000" b="1" spc="-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Technologies</a:t>
            </a:r>
            <a:endParaRPr lang="en-US" sz="2000" b="1" dirty="0">
              <a:solidFill>
                <a:srgbClr val="FFFFFF"/>
              </a:solidFill>
              <a:latin typeface="Georgia"/>
              <a:cs typeface="Georgia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 startAt="11"/>
              <a:tabLst>
                <a:tab pos="469265" algn="l"/>
              </a:tabLst>
            </a:pPr>
            <a:r>
              <a:rPr lang="en-US" sz="2000" b="1" spc="-25" dirty="0">
                <a:solidFill>
                  <a:srgbClr val="FFFFFF"/>
                </a:solidFill>
                <a:latin typeface="Georgia"/>
                <a:cs typeface="Georgia"/>
              </a:rPr>
              <a:t>Honey Authentication and Food Safety </a:t>
            </a: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 startAt="11"/>
              <a:tabLst>
                <a:tab pos="469265" algn="l"/>
              </a:tabLst>
            </a:pPr>
            <a:r>
              <a:rPr lang="en-US" sz="2000" b="1" spc="-25" dirty="0">
                <a:solidFill>
                  <a:srgbClr val="FFFFFF"/>
                </a:solidFill>
                <a:latin typeface="Georgia"/>
                <a:cs typeface="Georgia"/>
              </a:rPr>
              <a:t>Adaptation, Disaster Risk-Resilience and Sustainability (ICARS)</a:t>
            </a: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 startAt="11"/>
              <a:tabLst>
                <a:tab pos="469265" algn="l"/>
              </a:tabLst>
            </a:pPr>
            <a:r>
              <a:rPr lang="en-US" sz="2000" b="1" spc="-35" dirty="0">
                <a:solidFill>
                  <a:srgbClr val="FFFFFF"/>
                </a:solidFill>
                <a:latin typeface="Georgia"/>
                <a:cs typeface="Georgia"/>
              </a:rPr>
              <a:t>DRDO</a:t>
            </a:r>
            <a:r>
              <a:rPr lang="en-US" sz="2000" b="1" spc="-6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lang="en-US" sz="2000" b="1" spc="-10" dirty="0">
                <a:solidFill>
                  <a:srgbClr val="FFFFFF"/>
                </a:solidFill>
                <a:latin typeface="Georgia"/>
                <a:cs typeface="Georgia"/>
              </a:rPr>
              <a:t>Industry</a:t>
            </a:r>
            <a:r>
              <a:rPr lang="en-US" sz="2000" b="1" spc="-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lang="en-US" sz="2000" b="1" spc="-10" dirty="0">
                <a:solidFill>
                  <a:srgbClr val="FFFFFF"/>
                </a:solidFill>
                <a:latin typeface="Georgia"/>
                <a:cs typeface="Georgia"/>
              </a:rPr>
              <a:t>Academia</a:t>
            </a:r>
            <a:r>
              <a:rPr lang="en-US" sz="2000" b="1" spc="-6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Georgia"/>
                <a:cs typeface="Georgia"/>
              </a:rPr>
              <a:t>-</a:t>
            </a:r>
            <a:r>
              <a:rPr lang="en-US" sz="2000" b="1" spc="-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Georgia"/>
                <a:cs typeface="Georgia"/>
              </a:rPr>
              <a:t>Centre</a:t>
            </a:r>
            <a:r>
              <a:rPr lang="en-US" sz="2000" b="1" spc="-6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lang="en-US" sz="2000" b="1" spc="-25" dirty="0">
                <a:solidFill>
                  <a:srgbClr val="FFFFFF"/>
                </a:solidFill>
                <a:latin typeface="Georgia"/>
                <a:cs typeface="Georgia"/>
              </a:rPr>
              <a:t>of 	</a:t>
            </a:r>
            <a:r>
              <a:rPr lang="en-US" sz="2000" b="1" spc="-20" dirty="0">
                <a:solidFill>
                  <a:srgbClr val="FFFFFF"/>
                </a:solidFill>
                <a:latin typeface="Georgia"/>
                <a:cs typeface="Georgia"/>
              </a:rPr>
              <a:t>Excellence</a:t>
            </a:r>
            <a:r>
              <a:rPr lang="en-US" sz="2000" b="1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lang="en-US" sz="2000" b="1" spc="-125" dirty="0">
                <a:solidFill>
                  <a:srgbClr val="FFFFFF"/>
                </a:solidFill>
                <a:latin typeface="Georgia"/>
                <a:cs typeface="Georgia"/>
              </a:rPr>
              <a:t>(DIA-</a:t>
            </a:r>
            <a:r>
              <a:rPr lang="en-US" sz="2000" b="1" spc="-20" dirty="0" err="1">
                <a:solidFill>
                  <a:srgbClr val="FFFFFF"/>
                </a:solidFill>
                <a:latin typeface="Georgia"/>
                <a:cs typeface="Georgia"/>
              </a:rPr>
              <a:t>CoE</a:t>
            </a:r>
            <a:r>
              <a:rPr lang="en-US" sz="2000" b="1" spc="-20" dirty="0">
                <a:solidFill>
                  <a:srgbClr val="FFFFFF"/>
                </a:solidFill>
                <a:latin typeface="Georgia"/>
                <a:cs typeface="Georgia"/>
              </a:rPr>
              <a:t>)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264" y="6429552"/>
            <a:ext cx="6115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30" dirty="0">
                <a:solidFill>
                  <a:srgbClr val="FFFFFF"/>
                </a:solidFill>
                <a:latin typeface="Trebuchet MS"/>
                <a:cs typeface="Trebuchet MS"/>
              </a:rPr>
              <a:t>iitr.ac.in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49389" y="4159993"/>
            <a:ext cx="5671185" cy="3829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75" dirty="0">
                <a:solidFill>
                  <a:srgbClr val="0000FF"/>
                </a:solidFill>
                <a:latin typeface="Tahoma"/>
                <a:cs typeface="Tahoma"/>
              </a:rPr>
              <a:t>Academic</a:t>
            </a:r>
            <a:r>
              <a:rPr sz="2400" b="1" spc="16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b="1" spc="75" dirty="0">
                <a:solidFill>
                  <a:srgbClr val="0000FF"/>
                </a:solidFill>
                <a:latin typeface="Tahoma"/>
                <a:cs typeface="Tahoma"/>
              </a:rPr>
              <a:t>Service</a:t>
            </a:r>
            <a:r>
              <a:rPr sz="2400" b="1" spc="17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b="1" spc="60" dirty="0">
                <a:solidFill>
                  <a:srgbClr val="0000FF"/>
                </a:solidFill>
                <a:latin typeface="Tahoma"/>
                <a:cs typeface="Tahoma"/>
              </a:rPr>
              <a:t>Centres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64350" y="4568203"/>
            <a:ext cx="5070475" cy="1951816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46075" indent="-333375">
              <a:lnSpc>
                <a:spcPct val="100000"/>
              </a:lnSpc>
              <a:spcBef>
                <a:spcPts val="700"/>
              </a:spcBef>
              <a:buAutoNum type="arabicPeriod"/>
            </a:pPr>
            <a:r>
              <a:rPr sz="1600" b="1" spc="-20" dirty="0">
                <a:solidFill>
                  <a:srgbClr val="D6E3BC"/>
                </a:solidFill>
                <a:latin typeface="Georgia"/>
                <a:cs typeface="Georgia"/>
              </a:rPr>
              <a:t>Continuing</a:t>
            </a:r>
            <a:r>
              <a:rPr sz="1600" b="1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45" dirty="0">
                <a:solidFill>
                  <a:srgbClr val="D6E3BC"/>
                </a:solidFill>
                <a:latin typeface="Georgia"/>
                <a:cs typeface="Georgia"/>
              </a:rPr>
              <a:t>Education</a:t>
            </a:r>
            <a:r>
              <a:rPr sz="1600" b="1" spc="-35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D6E3BC"/>
                </a:solidFill>
                <a:latin typeface="Georgia"/>
                <a:cs typeface="Georgia"/>
              </a:rPr>
              <a:t>Centre</a:t>
            </a:r>
            <a:endParaRPr sz="1600" dirty="0">
              <a:latin typeface="Georgia"/>
              <a:cs typeface="Georgia"/>
            </a:endParaRPr>
          </a:p>
          <a:p>
            <a:pPr marL="346075" indent="-33337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6235" algn="l"/>
              </a:tabLst>
            </a:pPr>
            <a:r>
              <a:rPr sz="1600" b="1" spc="-220" dirty="0">
                <a:solidFill>
                  <a:srgbClr val="D6E3BC"/>
                </a:solidFill>
                <a:latin typeface="Georgia"/>
                <a:cs typeface="Georgia"/>
              </a:rPr>
              <a:t>E-</a:t>
            </a:r>
            <a:r>
              <a:rPr sz="1600" b="1" spc="-45" dirty="0">
                <a:solidFill>
                  <a:srgbClr val="D6E3BC"/>
                </a:solidFill>
                <a:latin typeface="Georgia"/>
                <a:cs typeface="Georgia"/>
              </a:rPr>
              <a:t>Learning</a:t>
            </a:r>
            <a:r>
              <a:rPr sz="1600" b="1" spc="-40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D6E3BC"/>
                </a:solidFill>
                <a:latin typeface="Georgia"/>
                <a:cs typeface="Georgia"/>
              </a:rPr>
              <a:t>Centre</a:t>
            </a:r>
            <a:endParaRPr sz="1600" dirty="0">
              <a:latin typeface="Georgia"/>
              <a:cs typeface="Georgia"/>
            </a:endParaRPr>
          </a:p>
          <a:p>
            <a:pPr marL="346075" indent="-33337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6235" algn="l"/>
              </a:tabLst>
            </a:pPr>
            <a:r>
              <a:rPr sz="1600" b="1" spc="-35" dirty="0">
                <a:solidFill>
                  <a:srgbClr val="D6E3BC"/>
                </a:solidFill>
                <a:latin typeface="Georgia"/>
                <a:cs typeface="Georgia"/>
              </a:rPr>
              <a:t>Greater</a:t>
            </a:r>
            <a:r>
              <a:rPr sz="1600" b="1" spc="-85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20" dirty="0">
                <a:solidFill>
                  <a:srgbClr val="D6E3BC"/>
                </a:solidFill>
                <a:latin typeface="Georgia"/>
                <a:cs typeface="Georgia"/>
              </a:rPr>
              <a:t>Noida</a:t>
            </a:r>
            <a:r>
              <a:rPr sz="1600" b="1" spc="-70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30" dirty="0">
                <a:solidFill>
                  <a:srgbClr val="D6E3BC"/>
                </a:solidFill>
                <a:latin typeface="Georgia"/>
                <a:cs typeface="Georgia"/>
              </a:rPr>
              <a:t>Extension</a:t>
            </a:r>
            <a:r>
              <a:rPr sz="1600" b="1" spc="-40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dirty="0">
                <a:solidFill>
                  <a:srgbClr val="D6E3BC"/>
                </a:solidFill>
                <a:latin typeface="Georgia"/>
                <a:cs typeface="Georgia"/>
              </a:rPr>
              <a:t>Centre</a:t>
            </a:r>
            <a:endParaRPr sz="1600" dirty="0">
              <a:latin typeface="Georgia"/>
              <a:cs typeface="Georgia"/>
            </a:endParaRPr>
          </a:p>
          <a:p>
            <a:pPr marL="346075" indent="-33337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6235" algn="l"/>
              </a:tabLst>
            </a:pPr>
            <a:r>
              <a:rPr sz="1600" b="1" spc="-25" dirty="0">
                <a:solidFill>
                  <a:srgbClr val="D6E3BC"/>
                </a:solidFill>
                <a:latin typeface="Georgia"/>
                <a:cs typeface="Georgia"/>
              </a:rPr>
              <a:t>Institute </a:t>
            </a:r>
            <a:r>
              <a:rPr sz="1600" b="1" spc="-20" dirty="0">
                <a:solidFill>
                  <a:srgbClr val="D6E3BC"/>
                </a:solidFill>
                <a:latin typeface="Georgia"/>
                <a:cs typeface="Georgia"/>
              </a:rPr>
              <a:t>Computer</a:t>
            </a:r>
            <a:r>
              <a:rPr sz="1600" b="1" spc="-45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D6E3BC"/>
                </a:solidFill>
                <a:latin typeface="Georgia"/>
                <a:cs typeface="Georgia"/>
              </a:rPr>
              <a:t>Centre</a:t>
            </a:r>
            <a:endParaRPr sz="1600" dirty="0">
              <a:latin typeface="Georgia"/>
              <a:cs typeface="Georgia"/>
            </a:endParaRPr>
          </a:p>
          <a:p>
            <a:pPr marL="346075" indent="-33337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6235" algn="l"/>
              </a:tabLst>
            </a:pPr>
            <a:r>
              <a:rPr sz="1600" b="1" spc="-25" dirty="0">
                <a:solidFill>
                  <a:srgbClr val="D6E3BC"/>
                </a:solidFill>
                <a:latin typeface="Georgia"/>
                <a:cs typeface="Georgia"/>
              </a:rPr>
              <a:t>Institute</a:t>
            </a:r>
            <a:r>
              <a:rPr sz="1600" b="1" spc="10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50" dirty="0">
                <a:solidFill>
                  <a:srgbClr val="D6E3BC"/>
                </a:solidFill>
                <a:latin typeface="Georgia"/>
                <a:cs typeface="Georgia"/>
              </a:rPr>
              <a:t>Instrumentation</a:t>
            </a:r>
            <a:r>
              <a:rPr sz="1600" b="1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D6E3BC"/>
                </a:solidFill>
                <a:latin typeface="Georgia"/>
                <a:cs typeface="Georgia"/>
              </a:rPr>
              <a:t>Centre</a:t>
            </a:r>
            <a:endParaRPr sz="1600" dirty="0">
              <a:latin typeface="Georgia"/>
              <a:cs typeface="Georgia"/>
            </a:endParaRPr>
          </a:p>
          <a:p>
            <a:pPr marL="346075" indent="-33337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6235" algn="l"/>
              </a:tabLst>
            </a:pPr>
            <a:r>
              <a:rPr sz="1600" b="1" spc="-65" dirty="0">
                <a:solidFill>
                  <a:srgbClr val="D6E3BC"/>
                </a:solidFill>
                <a:latin typeface="Georgia"/>
                <a:cs typeface="Georgia"/>
              </a:rPr>
              <a:t>Mahatma</a:t>
            </a:r>
            <a:r>
              <a:rPr sz="1600" b="1" spc="-55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40" dirty="0">
                <a:solidFill>
                  <a:srgbClr val="D6E3BC"/>
                </a:solidFill>
                <a:latin typeface="Georgia"/>
                <a:cs typeface="Georgia"/>
              </a:rPr>
              <a:t>Gandhi</a:t>
            </a:r>
            <a:r>
              <a:rPr sz="1600" b="1" spc="-50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20" dirty="0">
                <a:solidFill>
                  <a:srgbClr val="D6E3BC"/>
                </a:solidFill>
                <a:latin typeface="Georgia"/>
                <a:cs typeface="Georgia"/>
              </a:rPr>
              <a:t>Central</a:t>
            </a:r>
            <a:r>
              <a:rPr sz="1600" b="1" spc="-45" dirty="0">
                <a:solidFill>
                  <a:srgbClr val="D6E3BC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D6E3BC"/>
                </a:solidFill>
                <a:latin typeface="Georgia"/>
                <a:cs typeface="Georgia"/>
              </a:rPr>
              <a:t>Library</a:t>
            </a:r>
            <a:endParaRPr sz="1600" dirty="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96000" y="219456"/>
            <a:ext cx="5405755" cy="3829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b="1" spc="75" dirty="0">
                <a:solidFill>
                  <a:srgbClr val="0000FF"/>
                </a:solidFill>
                <a:latin typeface="Tahoma"/>
                <a:cs typeface="Tahoma"/>
              </a:rPr>
              <a:t>Research</a:t>
            </a:r>
            <a:r>
              <a:rPr sz="2400" b="1" spc="16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b="1" spc="60" dirty="0">
                <a:solidFill>
                  <a:srgbClr val="0000FF"/>
                </a:solidFill>
                <a:latin typeface="Tahoma"/>
                <a:cs typeface="Tahoma"/>
              </a:rPr>
              <a:t>Centres</a:t>
            </a:r>
            <a:endParaRPr sz="2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64863" y="0"/>
              <a:ext cx="8327136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540495" cy="68579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8453627" cy="68579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33276" y="6409942"/>
              <a:ext cx="458724" cy="35661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86615" y="6422134"/>
              <a:ext cx="333755" cy="36880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786615" y="6425184"/>
              <a:ext cx="405383" cy="2545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56619" y="19811"/>
              <a:ext cx="1120140" cy="11201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8292083" cy="6857997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6911" y="145745"/>
            <a:ext cx="48196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C00000"/>
                </a:solidFill>
                <a:latin typeface="Tahoma"/>
                <a:cs typeface="Tahoma"/>
              </a:rPr>
              <a:t>Evolution</a:t>
            </a:r>
            <a:r>
              <a:rPr sz="3600" spc="-3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00000"/>
                </a:solidFill>
                <a:latin typeface="Tahoma"/>
                <a:cs typeface="Tahoma"/>
              </a:rPr>
              <a:t>&amp;</a:t>
            </a:r>
            <a:r>
              <a:rPr sz="3600" spc="-2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3600" b="0" spc="-30" dirty="0">
                <a:solidFill>
                  <a:srgbClr val="C00000"/>
                </a:solidFill>
                <a:latin typeface="Verdana"/>
                <a:cs typeface="Verdana"/>
              </a:rPr>
              <a:t>Elevation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6371842"/>
            <a:ext cx="803275" cy="394970"/>
            <a:chOff x="0" y="6371842"/>
            <a:chExt cx="803275" cy="394970"/>
          </a:xfrm>
        </p:grpSpPr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6371844"/>
              <a:ext cx="803147" cy="3520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6371842"/>
              <a:ext cx="757427" cy="39471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6387084"/>
              <a:ext cx="754379" cy="24993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6911" y="6429857"/>
            <a:ext cx="556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iitr.ac.in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2225" y="1300733"/>
            <a:ext cx="5869305" cy="4945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0" marR="1057910">
              <a:lnSpc>
                <a:spcPct val="100000"/>
              </a:lnSpc>
              <a:spcBef>
                <a:spcPts val="105"/>
              </a:spcBef>
              <a:tabLst>
                <a:tab pos="1873250" algn="l"/>
              </a:tabLst>
            </a:pPr>
            <a:r>
              <a:rPr sz="200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The</a:t>
            </a:r>
            <a:r>
              <a:rPr sz="2000" spc="-17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17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IIT</a:t>
            </a:r>
            <a:r>
              <a:rPr sz="2000" spc="-8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4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Roorkee</a:t>
            </a:r>
            <a:r>
              <a:rPr sz="2000" spc="-13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ranked</a:t>
            </a:r>
            <a:r>
              <a:rPr sz="2000" b="1" spc="-45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no.</a:t>
            </a:r>
            <a:r>
              <a:rPr sz="2000" b="1" spc="-10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spc="-50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1</a:t>
            </a:r>
            <a:r>
              <a:rPr lang="en-US" sz="2000" b="1" spc="-50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spc="-8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(among</a:t>
            </a:r>
            <a:r>
              <a:rPr sz="2000" spc="-10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all</a:t>
            </a:r>
            <a:r>
              <a:rPr sz="2000" spc="-7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16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IITs)</a:t>
            </a:r>
            <a:r>
              <a:rPr sz="2000" spc="-7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2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in </a:t>
            </a:r>
            <a:r>
              <a:rPr sz="2000" b="1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enrollment</a:t>
            </a:r>
            <a:r>
              <a:rPr sz="2000" b="1" spc="-50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of</a:t>
            </a:r>
            <a:r>
              <a:rPr sz="2000" b="1" spc="-20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the</a:t>
            </a:r>
            <a:r>
              <a:rPr sz="2000" b="1" spc="-25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highest</a:t>
            </a:r>
            <a:r>
              <a:rPr sz="2000" b="1" spc="-45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number</a:t>
            </a:r>
            <a:r>
              <a:rPr sz="2000" b="1" spc="-45" dirty="0">
                <a:solidFill>
                  <a:srgbClr val="00B0F0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spc="25" dirty="0">
                <a:solidFill>
                  <a:srgbClr val="00B0F0"/>
                </a:solidFill>
                <a:latin typeface="Georgia" panose="02040502050405020303" pitchFamily="18" charset="0"/>
                <a:cs typeface="Trebuchet MS"/>
              </a:rPr>
              <a:t>of </a:t>
            </a:r>
            <a:r>
              <a:rPr sz="2000" b="1" dirty="0">
                <a:solidFill>
                  <a:srgbClr val="00B0F0"/>
                </a:solidFill>
                <a:latin typeface="Georgia" panose="02040502050405020303" pitchFamily="18" charset="0"/>
                <a:cs typeface="Trebuchet MS"/>
              </a:rPr>
              <a:t>international</a:t>
            </a:r>
            <a:r>
              <a:rPr sz="2000" b="1" spc="70" dirty="0">
                <a:solidFill>
                  <a:srgbClr val="00B0F0"/>
                </a:solidFill>
                <a:latin typeface="Georgia" panose="02040502050405020303" pitchFamily="18" charset="0"/>
                <a:cs typeface="Trebuchet MS"/>
              </a:rPr>
              <a:t> </a:t>
            </a:r>
            <a:r>
              <a:rPr sz="2000" b="1" spc="35" dirty="0">
                <a:solidFill>
                  <a:srgbClr val="00B0F0"/>
                </a:solidFill>
                <a:latin typeface="Georgia" panose="02040502050405020303" pitchFamily="18" charset="0"/>
                <a:cs typeface="Trebuchet MS"/>
              </a:rPr>
              <a:t>students</a:t>
            </a:r>
            <a:endParaRPr sz="2000" b="1" dirty="0">
              <a:solidFill>
                <a:srgbClr val="00B0F0"/>
              </a:solidFill>
              <a:latin typeface="Georgia" panose="02040502050405020303" pitchFamily="18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2000" dirty="0">
              <a:latin typeface="Georgia" panose="02040502050405020303" pitchFamily="18" charset="0"/>
              <a:cs typeface="Trebuchet MS"/>
            </a:endParaRPr>
          </a:p>
          <a:p>
            <a:pPr marL="127000" marR="151765">
              <a:lnSpc>
                <a:spcPct val="98500"/>
              </a:lnSpc>
              <a:spcBef>
                <a:spcPts val="5"/>
              </a:spcBef>
            </a:pP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1</a:t>
            </a:r>
            <a:r>
              <a:rPr sz="1950" b="1" baseline="21367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st </a:t>
            </a: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in</a:t>
            </a:r>
            <a:r>
              <a:rPr sz="2000" b="1" spc="-30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spc="-10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Architecture</a:t>
            </a:r>
            <a:r>
              <a:rPr sz="2000" spc="-1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,</a:t>
            </a:r>
            <a:r>
              <a:rPr sz="2000" spc="-114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5</a:t>
            </a:r>
            <a:r>
              <a:rPr sz="1950" b="1" baseline="21367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th</a:t>
            </a:r>
            <a:r>
              <a:rPr sz="1950" b="1" spc="-15" baseline="21367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among</a:t>
            </a:r>
            <a:r>
              <a:rPr sz="2000" b="1" spc="-25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all</a:t>
            </a:r>
            <a:r>
              <a:rPr sz="2000" spc="-9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2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Engineering </a:t>
            </a:r>
            <a:r>
              <a:rPr sz="2000" spc="-4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Institutions</a:t>
            </a:r>
            <a:r>
              <a:rPr sz="2000" spc="-12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&amp;</a:t>
            </a:r>
            <a:r>
              <a:rPr sz="2000" spc="-12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7</a:t>
            </a:r>
            <a:r>
              <a:rPr sz="1950" b="1" baseline="21367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th</a:t>
            </a:r>
            <a:r>
              <a:rPr sz="1950" b="1" spc="-30" baseline="21367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spc="-10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overall</a:t>
            </a:r>
            <a:r>
              <a:rPr sz="2000" spc="-1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,</a:t>
            </a:r>
            <a:r>
              <a:rPr sz="2000" spc="-12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as</a:t>
            </a:r>
            <a:r>
              <a:rPr sz="2000" spc="-114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per</a:t>
            </a:r>
            <a:r>
              <a:rPr sz="2000" spc="-12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2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the</a:t>
            </a:r>
            <a:r>
              <a:rPr sz="2000" spc="-13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2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NIRF </a:t>
            </a:r>
            <a:r>
              <a:rPr sz="2000" spc="-5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Ranking,</a:t>
            </a:r>
            <a:r>
              <a:rPr sz="2000" spc="-12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2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202</a:t>
            </a:r>
            <a:r>
              <a:rPr lang="en-US" sz="2000" spc="-2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4</a:t>
            </a:r>
            <a:endParaRPr sz="2000" dirty="0">
              <a:latin typeface="Georgia" panose="02040502050405020303" pitchFamily="18" charset="0"/>
              <a:cs typeface="Verdana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2000" dirty="0">
              <a:latin typeface="Georgia" panose="02040502050405020303" pitchFamily="18" charset="0"/>
              <a:cs typeface="Verdana"/>
            </a:endParaRPr>
          </a:p>
          <a:p>
            <a:pPr marL="50800" marR="393700">
              <a:lnSpc>
                <a:spcPts val="2330"/>
              </a:lnSpc>
              <a:spcBef>
                <a:spcPts val="5"/>
              </a:spcBef>
            </a:pP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50+</a:t>
            </a:r>
            <a:r>
              <a:rPr sz="2000" b="1" spc="-15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spc="6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On-</a:t>
            </a:r>
            <a:r>
              <a:rPr sz="2000" spc="-4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campus</a:t>
            </a:r>
            <a:r>
              <a:rPr sz="2000" spc="-12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7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Student</a:t>
            </a:r>
            <a:r>
              <a:rPr sz="2000" spc="-10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Clubs,</a:t>
            </a:r>
            <a:r>
              <a:rPr sz="2000" spc="-7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15+</a:t>
            </a:r>
            <a:r>
              <a:rPr sz="2000" b="1" spc="-15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spc="-4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Sports </a:t>
            </a:r>
            <a:r>
              <a:rPr sz="2000" spc="-1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Facilities</a:t>
            </a:r>
            <a:endParaRPr sz="2000" dirty="0">
              <a:latin typeface="Georgia" panose="02040502050405020303" pitchFamily="18" charset="0"/>
              <a:cs typeface="Verdana"/>
            </a:endParaRPr>
          </a:p>
          <a:p>
            <a:pPr marL="50800" marR="1016000">
              <a:lnSpc>
                <a:spcPct val="108600"/>
              </a:lnSpc>
              <a:spcBef>
                <a:spcPts val="2195"/>
              </a:spcBef>
            </a:pPr>
            <a:r>
              <a:rPr sz="2000" spc="-2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In-</a:t>
            </a:r>
            <a:r>
              <a:rPr sz="2000" spc="-35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campus</a:t>
            </a:r>
            <a:r>
              <a:rPr sz="2000" spc="-120" dirty="0">
                <a:solidFill>
                  <a:srgbClr val="0000FF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Accommodation</a:t>
            </a:r>
            <a:r>
              <a:rPr sz="2000" b="1" spc="-5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&amp;</a:t>
            </a:r>
            <a:r>
              <a:rPr sz="2000" b="1" spc="-15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 </a:t>
            </a:r>
            <a:r>
              <a:rPr sz="2000" b="1" spc="-10" dirty="0">
                <a:solidFill>
                  <a:srgbClr val="0000FF"/>
                </a:solidFill>
                <a:latin typeface="Georgia" panose="02040502050405020303" pitchFamily="18" charset="0"/>
                <a:cs typeface="Tahoma"/>
              </a:rPr>
              <a:t>Medical Facilities</a:t>
            </a:r>
            <a:endParaRPr sz="2000" dirty="0">
              <a:latin typeface="Georgia" panose="02040502050405020303" pitchFamily="18" charset="0"/>
              <a:cs typeface="Tahoma"/>
            </a:endParaRPr>
          </a:p>
          <a:p>
            <a:pPr marL="50800" marR="17780">
              <a:lnSpc>
                <a:spcPct val="100000"/>
              </a:lnSpc>
              <a:spcBef>
                <a:spcPts val="2125"/>
              </a:spcBef>
            </a:pPr>
            <a:r>
              <a:rPr sz="2000" spc="-2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One</a:t>
            </a:r>
            <a:r>
              <a:rPr sz="2000" spc="-105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of</a:t>
            </a:r>
            <a:r>
              <a:rPr sz="2000" spc="-9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2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the</a:t>
            </a:r>
            <a:r>
              <a:rPr sz="2000" spc="-9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best-</a:t>
            </a:r>
            <a:r>
              <a:rPr sz="2000" spc="-1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performing</a:t>
            </a:r>
            <a:r>
              <a:rPr sz="2000" spc="-4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5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Institutes</a:t>
            </a:r>
            <a:r>
              <a:rPr sz="2000" spc="-55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in</a:t>
            </a:r>
            <a:r>
              <a:rPr sz="2000" spc="-8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spc="-1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terms </a:t>
            </a:r>
            <a:r>
              <a:rPr sz="200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of</a:t>
            </a:r>
            <a:r>
              <a:rPr sz="2000" spc="-25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 </a:t>
            </a:r>
            <a:r>
              <a:rPr sz="2000" b="1" spc="-1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placements</a:t>
            </a:r>
            <a:r>
              <a:rPr lang="en-US" sz="2000" b="1" spc="-10" dirty="0">
                <a:solidFill>
                  <a:srgbClr val="00B050"/>
                </a:solidFill>
                <a:latin typeface="Georgia" panose="02040502050405020303" pitchFamily="18" charset="0"/>
                <a:cs typeface="Verdana"/>
              </a:rPr>
              <a:t> (&gt;90% for UG; &gt;70% for PG)</a:t>
            </a:r>
            <a:endParaRPr sz="2000" b="1" dirty="0">
              <a:solidFill>
                <a:srgbClr val="00B050"/>
              </a:solidFill>
              <a:latin typeface="Georgia" panose="02040502050405020303" pitchFamily="18" charset="0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29374" y="1123950"/>
            <a:ext cx="926021" cy="5001716"/>
            <a:chOff x="329374" y="1123950"/>
            <a:chExt cx="926021" cy="5001716"/>
          </a:xfrm>
        </p:grpSpPr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4527" y="3948093"/>
              <a:ext cx="408431" cy="4084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8136" y="2711221"/>
              <a:ext cx="449580" cy="4495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2815" y="1432559"/>
              <a:ext cx="408431" cy="40995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91490" y="1123950"/>
              <a:ext cx="763905" cy="0"/>
            </a:xfrm>
            <a:custGeom>
              <a:avLst/>
              <a:gdLst/>
              <a:ahLst/>
              <a:cxnLst/>
              <a:rect l="l" t="t" r="r" b="b"/>
              <a:pathLst>
                <a:path w="763905">
                  <a:moveTo>
                    <a:pt x="0" y="0"/>
                  </a:moveTo>
                  <a:lnTo>
                    <a:pt x="763523" y="0"/>
                  </a:lnTo>
                </a:path>
              </a:pathLst>
            </a:custGeom>
            <a:ln w="38100">
              <a:solidFill>
                <a:srgbClr val="00A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8381" y="5676087"/>
              <a:ext cx="449580" cy="4495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9374" y="4748071"/>
              <a:ext cx="544068" cy="5455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102" y="2886836"/>
            <a:ext cx="502031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-10" dirty="0"/>
              <a:t>International </a:t>
            </a:r>
            <a:r>
              <a:rPr sz="4800" dirty="0"/>
              <a:t>Relations</a:t>
            </a:r>
            <a:r>
              <a:rPr sz="4800" spc="-150" dirty="0"/>
              <a:t> </a:t>
            </a:r>
            <a:r>
              <a:rPr sz="4800" spc="-25" dirty="0"/>
              <a:t>and </a:t>
            </a:r>
            <a:r>
              <a:rPr sz="4800" spc="-20" dirty="0"/>
              <a:t>Internationalization</a:t>
            </a:r>
            <a:endParaRPr sz="4800"/>
          </a:p>
        </p:txBody>
      </p:sp>
      <p:grpSp>
        <p:nvGrpSpPr>
          <p:cNvPr id="3" name="object 3"/>
          <p:cNvGrpSpPr/>
          <p:nvPr/>
        </p:nvGrpSpPr>
        <p:grpSpPr>
          <a:xfrm>
            <a:off x="11733276" y="6409942"/>
            <a:ext cx="459105" cy="381000"/>
            <a:chOff x="11733276" y="6409942"/>
            <a:chExt cx="459105" cy="381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33276" y="6409942"/>
              <a:ext cx="458724" cy="3566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86616" y="6422134"/>
              <a:ext cx="374903" cy="36880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86616" y="6425184"/>
              <a:ext cx="405383" cy="25450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6911" y="6429857"/>
            <a:ext cx="556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iitr.ac.in</a:t>
            </a:r>
            <a:endParaRPr sz="11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6511" y="15240"/>
            <a:ext cx="6577583" cy="21183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</TotalTime>
  <Words>1665</Words>
  <Application>Microsoft Office PowerPoint</Application>
  <PresentationFormat>Widescreen</PresentationFormat>
  <Paragraphs>327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0" baseType="lpstr">
      <vt:lpstr>Amasis MT Pro Black</vt:lpstr>
      <vt:lpstr>Aptos</vt:lpstr>
      <vt:lpstr>Arial</vt:lpstr>
      <vt:lpstr>Calibri</vt:lpstr>
      <vt:lpstr>Calibri (MS) Bold</vt:lpstr>
      <vt:lpstr>Canva Sans</vt:lpstr>
      <vt:lpstr>Canva Sans Bold</vt:lpstr>
      <vt:lpstr>Carlito</vt:lpstr>
      <vt:lpstr>Comic Sans MS</vt:lpstr>
      <vt:lpstr>Georgia</vt:lpstr>
      <vt:lpstr>Liberation Sans Narrow</vt:lpstr>
      <vt:lpstr>Montserrat Bold</vt:lpstr>
      <vt:lpstr>Noto Sans</vt:lpstr>
      <vt:lpstr>Tahoma</vt:lpstr>
      <vt:lpstr>Times New Roman</vt:lpstr>
      <vt:lpstr>Trebuchet MS</vt:lpstr>
      <vt:lpstr>Verdana</vt:lpstr>
      <vt:lpstr>Wingdings</vt:lpstr>
      <vt:lpstr>Office Theme</vt:lpstr>
      <vt:lpstr>IIT Roorkee: Adapting to Global Change</vt:lpstr>
      <vt:lpstr>PowerPoint Presentation</vt:lpstr>
      <vt:lpstr>IITR@178 years</vt:lpstr>
      <vt:lpstr>IIT Roorkee - Campus</vt:lpstr>
      <vt:lpstr>IIT Roorkee: At a Glance</vt:lpstr>
      <vt:lpstr>Departments</vt:lpstr>
      <vt:lpstr>Academic &amp; Research Centres</vt:lpstr>
      <vt:lpstr>Evolution &amp; Elevation</vt:lpstr>
      <vt:lpstr>International Relations and Internationalization</vt:lpstr>
      <vt:lpstr>Internationalization @ Home</vt:lpstr>
      <vt:lpstr>Foreign Students (at Present) at IIT Roorkee</vt:lpstr>
      <vt:lpstr>Double &amp; Joint Degrees Partnerships</vt:lpstr>
      <vt:lpstr>IITR Student Exchange Programs</vt:lpstr>
      <vt:lpstr>IITR International Engagements (Last one year)</vt:lpstr>
      <vt:lpstr>IITR International engagements (Last one year)</vt:lpstr>
      <vt:lpstr>International Research Network Partnership</vt:lpstr>
      <vt:lpstr>Joint International Projects</vt:lpstr>
      <vt:lpstr>Cultural Activities in IIT Roorkee</vt:lpstr>
      <vt:lpstr>International Student Activities</vt:lpstr>
      <vt:lpstr>Sports and Other Related Activities</vt:lpstr>
      <vt:lpstr>Earnestly looks forward to further strengthen global cooperation in the field of research &amp; education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IIT Roorkee Adapting Education to Global Change</dc:title>
  <dc:creator>Executive Officer</dc:creator>
  <cp:lastModifiedBy>Admin</cp:lastModifiedBy>
  <cp:revision>65</cp:revision>
  <dcterms:created xsi:type="dcterms:W3CDTF">2024-10-09T09:27:14Z</dcterms:created>
  <dcterms:modified xsi:type="dcterms:W3CDTF">2026-02-13T04:56:15Z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2024-10-09T00:00:00Z</vt:filetime>
  </property>
  <property fmtid="{D5CDD505-2E9C-101B-9397-08002B2CF9AE}" pid="3" name="Producer">
    <vt:lpwstr>3-Heights(TM) PDF Security Shell 4.8.25.2 (http://www.pdf-tools.com)</vt:lpwstr>
  </property>
</Properties>
</file>